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8" r:id="rId4"/>
    <p:sldId id="266" r:id="rId5"/>
    <p:sldId id="274" r:id="rId6"/>
    <p:sldId id="267" r:id="rId7"/>
    <p:sldId id="269" r:id="rId8"/>
    <p:sldId id="276" r:id="rId9"/>
    <p:sldId id="275" r:id="rId10"/>
    <p:sldId id="258" r:id="rId11"/>
    <p:sldId id="261" r:id="rId12"/>
    <p:sldId id="265" r:id="rId13"/>
    <p:sldId id="262" r:id="rId14"/>
    <p:sldId id="263" r:id="rId15"/>
    <p:sldId id="264" r:id="rId16"/>
    <p:sldId id="270" r:id="rId17"/>
    <p:sldId id="273"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9991" autoAdjust="0"/>
  </p:normalViewPr>
  <p:slideViewPr>
    <p:cSldViewPr snapToGrid="0">
      <p:cViewPr varScale="1">
        <p:scale>
          <a:sx n="66" d="100"/>
          <a:sy n="66" d="100"/>
        </p:scale>
        <p:origin x="51"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4BF6AD8C-CD54-4E34-91FF-DCE09BE23036}"/>
    <pc:docChg chg="addSld modSld">
      <pc:chgData name="Kal Rabb" userId="3edf06299a4717ec" providerId="LiveId" clId="{4BF6AD8C-CD54-4E34-91FF-DCE09BE23036}" dt="2020-08-03T19:55:48.015" v="73" actId="20577"/>
      <pc:docMkLst>
        <pc:docMk/>
      </pc:docMkLst>
      <pc:sldChg chg="addSp delSp modSp new mod">
        <pc:chgData name="Kal Rabb" userId="3edf06299a4717ec" providerId="LiveId" clId="{4BF6AD8C-CD54-4E34-91FF-DCE09BE23036}" dt="2020-08-03T19:55:48.015" v="73" actId="20577"/>
        <pc:sldMkLst>
          <pc:docMk/>
          <pc:sldMk cId="913869492" sldId="273"/>
        </pc:sldMkLst>
        <pc:spChg chg="mod">
          <ac:chgData name="Kal Rabb" userId="3edf06299a4717ec" providerId="LiveId" clId="{4BF6AD8C-CD54-4E34-91FF-DCE09BE23036}" dt="2020-08-03T19:54:52.926" v="16" actId="20577"/>
          <ac:spMkLst>
            <pc:docMk/>
            <pc:sldMk cId="913869492" sldId="273"/>
            <ac:spMk id="2" creationId="{6A9590FA-A18A-4427-8356-4405719B02C6}"/>
          </ac:spMkLst>
        </pc:spChg>
        <pc:spChg chg="add del mod">
          <ac:chgData name="Kal Rabb" userId="3edf06299a4717ec" providerId="LiveId" clId="{4BF6AD8C-CD54-4E34-91FF-DCE09BE23036}" dt="2020-08-03T19:55:48.015" v="73" actId="20577"/>
          <ac:spMkLst>
            <pc:docMk/>
            <pc:sldMk cId="913869492" sldId="273"/>
            <ac:spMk id="3" creationId="{CDA3EC1A-9E64-401A-A74D-47CF1AC9B51D}"/>
          </ac:spMkLst>
        </pc:spChg>
        <pc:spChg chg="add del">
          <ac:chgData name="Kal Rabb" userId="3edf06299a4717ec" providerId="LiveId" clId="{4BF6AD8C-CD54-4E34-91FF-DCE09BE23036}" dt="2020-08-03T19:54:57.469" v="18"/>
          <ac:spMkLst>
            <pc:docMk/>
            <pc:sldMk cId="913869492" sldId="273"/>
            <ac:spMk id="5" creationId="{4181056D-A22B-4E07-991A-E5ECD645CB31}"/>
          </ac:spMkLst>
        </pc:spChg>
        <pc:graphicFrameChg chg="add del mod">
          <ac:chgData name="Kal Rabb" userId="3edf06299a4717ec" providerId="LiveId" clId="{4BF6AD8C-CD54-4E34-91FF-DCE09BE23036}" dt="2020-08-03T19:54:57.469" v="18"/>
          <ac:graphicFrameMkLst>
            <pc:docMk/>
            <pc:sldMk cId="913869492" sldId="273"/>
            <ac:graphicFrameMk id="4" creationId="{D9F1375D-2517-4472-A0CF-CFBA0413D9CF}"/>
          </ac:graphicFrameMkLst>
        </pc:graphicFrameChg>
      </pc:sldChg>
    </pc:docChg>
  </pc:docChgLst>
  <pc:docChgLst>
    <pc:chgData name="Kal Rabb" userId="3edf06299a4717ec" providerId="LiveId" clId="{8D67E376-EA1A-48D8-8DC1-541CA2E8E23F}"/>
    <pc:docChg chg="undo custSel addSld delSld modSld">
      <pc:chgData name="Kal Rabb" userId="3edf06299a4717ec" providerId="LiveId" clId="{8D67E376-EA1A-48D8-8DC1-541CA2E8E23F}" dt="2020-05-19T14:27:37.972" v="1767"/>
      <pc:docMkLst>
        <pc:docMk/>
      </pc:docMkLst>
      <pc:sldChg chg="modSp add del mod">
        <pc:chgData name="Kal Rabb" userId="3edf06299a4717ec" providerId="LiveId" clId="{8D67E376-EA1A-48D8-8DC1-541CA2E8E23F}" dt="2020-05-19T12:32:03.941" v="38" actId="47"/>
        <pc:sldMkLst>
          <pc:docMk/>
          <pc:sldMk cId="3025886280" sldId="256"/>
        </pc:sldMkLst>
        <pc:spChg chg="mod">
          <ac:chgData name="Kal Rabb" userId="3edf06299a4717ec" providerId="LiveId" clId="{8D67E376-EA1A-48D8-8DC1-541CA2E8E23F}" dt="2020-05-19T12:31:50.862" v="13" actId="20577"/>
          <ac:spMkLst>
            <pc:docMk/>
            <pc:sldMk cId="3025886280" sldId="256"/>
            <ac:spMk id="2" creationId="{67D73CEC-ED5D-4BDF-BAF3-B8102AAA4DD2}"/>
          </ac:spMkLst>
        </pc:spChg>
        <pc:spChg chg="mod">
          <ac:chgData name="Kal Rabb" userId="3edf06299a4717ec" providerId="LiveId" clId="{8D67E376-EA1A-48D8-8DC1-541CA2E8E23F}" dt="2020-05-19T12:31:58.154" v="28" actId="5793"/>
          <ac:spMkLst>
            <pc:docMk/>
            <pc:sldMk cId="3025886280" sldId="256"/>
            <ac:spMk id="3" creationId="{A0B8BAD9-DDF9-49B2-B384-949532EE0804}"/>
          </ac:spMkLst>
        </pc:spChg>
      </pc:sldChg>
      <pc:sldChg chg="modSp add del mod">
        <pc:chgData name="Kal Rabb" userId="3edf06299a4717ec" providerId="LiveId" clId="{8D67E376-EA1A-48D8-8DC1-541CA2E8E23F}" dt="2020-05-19T14:15:10.445" v="1474" actId="20577"/>
        <pc:sldMkLst>
          <pc:docMk/>
          <pc:sldMk cId="3274393982" sldId="257"/>
        </pc:sldMkLst>
        <pc:spChg chg="mod">
          <ac:chgData name="Kal Rabb" userId="3edf06299a4717ec" providerId="LiveId" clId="{8D67E376-EA1A-48D8-8DC1-541CA2E8E23F}" dt="2020-05-19T12:32:13.299" v="51" actId="20577"/>
          <ac:spMkLst>
            <pc:docMk/>
            <pc:sldMk cId="3274393982" sldId="257"/>
            <ac:spMk id="2" creationId="{4D458FF7-FF11-42EC-BBDD-013A03333515}"/>
          </ac:spMkLst>
        </pc:spChg>
        <pc:spChg chg="mod">
          <ac:chgData name="Kal Rabb" userId="3edf06299a4717ec" providerId="LiveId" clId="{8D67E376-EA1A-48D8-8DC1-541CA2E8E23F}" dt="2020-05-19T14:15:10.445" v="1474" actId="20577"/>
          <ac:spMkLst>
            <pc:docMk/>
            <pc:sldMk cId="3274393982" sldId="257"/>
            <ac:spMk id="3" creationId="{9D86748E-5A2A-4409-BC22-B2B9DD64F481}"/>
          </ac:spMkLst>
        </pc:spChg>
      </pc:sldChg>
      <pc:sldChg chg="del">
        <pc:chgData name="Kal Rabb" userId="3edf06299a4717ec" providerId="LiveId" clId="{8D67E376-EA1A-48D8-8DC1-541CA2E8E23F}" dt="2020-05-19T12:32:01.261" v="29" actId="47"/>
        <pc:sldMkLst>
          <pc:docMk/>
          <pc:sldMk cId="3458553374" sldId="258"/>
        </pc:sldMkLst>
      </pc:sldChg>
      <pc:sldChg chg="addSp delSp modSp new mod">
        <pc:chgData name="Kal Rabb" userId="3edf06299a4717ec" providerId="LiveId" clId="{8D67E376-EA1A-48D8-8DC1-541CA2E8E23F}" dt="2020-05-19T12:53:55.675" v="357" actId="108"/>
        <pc:sldMkLst>
          <pc:docMk/>
          <pc:sldMk cId="3537615772" sldId="258"/>
        </pc:sldMkLst>
        <pc:spChg chg="mod">
          <ac:chgData name="Kal Rabb" userId="3edf06299a4717ec" providerId="LiveId" clId="{8D67E376-EA1A-48D8-8DC1-541CA2E8E23F}" dt="2020-05-19T12:40:02.448" v="278" actId="5793"/>
          <ac:spMkLst>
            <pc:docMk/>
            <pc:sldMk cId="3537615772" sldId="258"/>
            <ac:spMk id="2" creationId="{475D941B-369E-4544-8F9F-1B6044433E22}"/>
          </ac:spMkLst>
        </pc:spChg>
        <pc:spChg chg="del">
          <ac:chgData name="Kal Rabb" userId="3edf06299a4717ec" providerId="LiveId" clId="{8D67E376-EA1A-48D8-8DC1-541CA2E8E23F}" dt="2020-05-19T12:33:29.267" v="125" actId="478"/>
          <ac:spMkLst>
            <pc:docMk/>
            <pc:sldMk cId="3537615772" sldId="258"/>
            <ac:spMk id="3" creationId="{7B85AD13-B539-496B-9585-26996318947C}"/>
          </ac:spMkLst>
        </pc:spChg>
        <pc:spChg chg="add del mod">
          <ac:chgData name="Kal Rabb" userId="3edf06299a4717ec" providerId="LiveId" clId="{8D67E376-EA1A-48D8-8DC1-541CA2E8E23F}" dt="2020-05-19T12:34:07.327" v="129"/>
          <ac:spMkLst>
            <pc:docMk/>
            <pc:sldMk cId="3537615772" sldId="258"/>
            <ac:spMk id="4" creationId="{E4B15520-B0E4-47E9-926D-3D388F85FDB8}"/>
          </ac:spMkLst>
        </pc:spChg>
        <pc:spChg chg="add del mod">
          <ac:chgData name="Kal Rabb" userId="3edf06299a4717ec" providerId="LiveId" clId="{8D67E376-EA1A-48D8-8DC1-541CA2E8E23F}" dt="2020-05-19T12:34:07.327" v="129"/>
          <ac:spMkLst>
            <pc:docMk/>
            <pc:sldMk cId="3537615772" sldId="258"/>
            <ac:spMk id="5" creationId="{6F873ADD-6AAD-4260-826C-8F63B2B89CB4}"/>
          </ac:spMkLst>
        </pc:spChg>
        <pc:spChg chg="add del mod">
          <ac:chgData name="Kal Rabb" userId="3edf06299a4717ec" providerId="LiveId" clId="{8D67E376-EA1A-48D8-8DC1-541CA2E8E23F}" dt="2020-05-19T12:34:07.327" v="129"/>
          <ac:spMkLst>
            <pc:docMk/>
            <pc:sldMk cId="3537615772" sldId="258"/>
            <ac:spMk id="6" creationId="{6840D7F6-2A0B-40CC-BA3B-E266533CF591}"/>
          </ac:spMkLst>
        </pc:spChg>
        <pc:spChg chg="add del mod">
          <ac:chgData name="Kal Rabb" userId="3edf06299a4717ec" providerId="LiveId" clId="{8D67E376-EA1A-48D8-8DC1-541CA2E8E23F}" dt="2020-05-19T12:34:07.327" v="129"/>
          <ac:spMkLst>
            <pc:docMk/>
            <pc:sldMk cId="3537615772" sldId="258"/>
            <ac:spMk id="7" creationId="{6B77D2DF-9B29-46FF-8593-664D74C4AD7A}"/>
          </ac:spMkLst>
        </pc:spChg>
        <pc:spChg chg="add del mod">
          <ac:chgData name="Kal Rabb" userId="3edf06299a4717ec" providerId="LiveId" clId="{8D67E376-EA1A-48D8-8DC1-541CA2E8E23F}" dt="2020-05-19T12:34:07.327" v="129"/>
          <ac:spMkLst>
            <pc:docMk/>
            <pc:sldMk cId="3537615772" sldId="258"/>
            <ac:spMk id="8" creationId="{A304761F-1F3A-42FA-B25C-4C2A3AFD8D06}"/>
          </ac:spMkLst>
        </pc:spChg>
        <pc:spChg chg="add del mod">
          <ac:chgData name="Kal Rabb" userId="3edf06299a4717ec" providerId="LiveId" clId="{8D67E376-EA1A-48D8-8DC1-541CA2E8E23F}" dt="2020-05-19T12:34:07.327" v="129"/>
          <ac:spMkLst>
            <pc:docMk/>
            <pc:sldMk cId="3537615772" sldId="258"/>
            <ac:spMk id="9" creationId="{3C478A5C-49D0-4840-9E22-45F9E546F2E5}"/>
          </ac:spMkLst>
        </pc:spChg>
        <pc:spChg chg="add del mod">
          <ac:chgData name="Kal Rabb" userId="3edf06299a4717ec" providerId="LiveId" clId="{8D67E376-EA1A-48D8-8DC1-541CA2E8E23F}" dt="2020-05-19T12:34:07.327" v="129"/>
          <ac:spMkLst>
            <pc:docMk/>
            <pc:sldMk cId="3537615772" sldId="258"/>
            <ac:spMk id="10" creationId="{0B7362A6-470A-471E-802E-BFF9331EF16E}"/>
          </ac:spMkLst>
        </pc:spChg>
        <pc:spChg chg="add del mod">
          <ac:chgData name="Kal Rabb" userId="3edf06299a4717ec" providerId="LiveId" clId="{8D67E376-EA1A-48D8-8DC1-541CA2E8E23F}" dt="2020-05-19T12:34:07.327" v="129"/>
          <ac:spMkLst>
            <pc:docMk/>
            <pc:sldMk cId="3537615772" sldId="258"/>
            <ac:spMk id="11" creationId="{75C7C4F4-320D-4BD1-AF5B-C785A2047CB0}"/>
          </ac:spMkLst>
        </pc:spChg>
        <pc:spChg chg="add del mod">
          <ac:chgData name="Kal Rabb" userId="3edf06299a4717ec" providerId="LiveId" clId="{8D67E376-EA1A-48D8-8DC1-541CA2E8E23F}" dt="2020-05-19T12:34:07.327" v="129"/>
          <ac:spMkLst>
            <pc:docMk/>
            <pc:sldMk cId="3537615772" sldId="258"/>
            <ac:spMk id="12" creationId="{BE054C03-E752-459D-87F1-1DF9D646E6EC}"/>
          </ac:spMkLst>
        </pc:spChg>
        <pc:spChg chg="add del mod">
          <ac:chgData name="Kal Rabb" userId="3edf06299a4717ec" providerId="LiveId" clId="{8D67E376-EA1A-48D8-8DC1-541CA2E8E23F}" dt="2020-05-19T12:35:43.550" v="153"/>
          <ac:spMkLst>
            <pc:docMk/>
            <pc:sldMk cId="3537615772" sldId="258"/>
            <ac:spMk id="13" creationId="{983425D5-92EC-4FDF-BC62-132EA91578C7}"/>
          </ac:spMkLst>
        </pc:spChg>
        <pc:spChg chg="add del mod">
          <ac:chgData name="Kal Rabb" userId="3edf06299a4717ec" providerId="LiveId" clId="{8D67E376-EA1A-48D8-8DC1-541CA2E8E23F}" dt="2020-05-19T12:35:43.550" v="153"/>
          <ac:spMkLst>
            <pc:docMk/>
            <pc:sldMk cId="3537615772" sldId="258"/>
            <ac:spMk id="14" creationId="{F50FFBBE-4C66-4413-A7AA-F7DC1B98AF26}"/>
          </ac:spMkLst>
        </pc:spChg>
        <pc:spChg chg="add del mod">
          <ac:chgData name="Kal Rabb" userId="3edf06299a4717ec" providerId="LiveId" clId="{8D67E376-EA1A-48D8-8DC1-541CA2E8E23F}" dt="2020-05-19T12:35:43.550" v="153"/>
          <ac:spMkLst>
            <pc:docMk/>
            <pc:sldMk cId="3537615772" sldId="258"/>
            <ac:spMk id="15" creationId="{8B26FEEF-6D99-47F1-93B5-EAFEC362ECE8}"/>
          </ac:spMkLst>
        </pc:spChg>
        <pc:spChg chg="add del mod">
          <ac:chgData name="Kal Rabb" userId="3edf06299a4717ec" providerId="LiveId" clId="{8D67E376-EA1A-48D8-8DC1-541CA2E8E23F}" dt="2020-05-19T12:35:43.550" v="153"/>
          <ac:spMkLst>
            <pc:docMk/>
            <pc:sldMk cId="3537615772" sldId="258"/>
            <ac:spMk id="16" creationId="{B6421953-D654-4C3C-80C0-4D2AAA053F10}"/>
          </ac:spMkLst>
        </pc:spChg>
        <pc:spChg chg="add del mod">
          <ac:chgData name="Kal Rabb" userId="3edf06299a4717ec" providerId="LiveId" clId="{8D67E376-EA1A-48D8-8DC1-541CA2E8E23F}" dt="2020-05-19T12:35:43.550" v="153"/>
          <ac:spMkLst>
            <pc:docMk/>
            <pc:sldMk cId="3537615772" sldId="258"/>
            <ac:spMk id="17" creationId="{85AC361A-33FD-46B3-98FD-26E5A0E2BA6E}"/>
          </ac:spMkLst>
        </pc:spChg>
        <pc:spChg chg="add del mod">
          <ac:chgData name="Kal Rabb" userId="3edf06299a4717ec" providerId="LiveId" clId="{8D67E376-EA1A-48D8-8DC1-541CA2E8E23F}" dt="2020-05-19T12:35:43.550" v="153"/>
          <ac:spMkLst>
            <pc:docMk/>
            <pc:sldMk cId="3537615772" sldId="258"/>
            <ac:spMk id="18" creationId="{55406D16-810D-4755-9939-DDC5EE63B255}"/>
          </ac:spMkLst>
        </pc:spChg>
        <pc:spChg chg="add del mod">
          <ac:chgData name="Kal Rabb" userId="3edf06299a4717ec" providerId="LiveId" clId="{8D67E376-EA1A-48D8-8DC1-541CA2E8E23F}" dt="2020-05-19T12:35:43.550" v="153"/>
          <ac:spMkLst>
            <pc:docMk/>
            <pc:sldMk cId="3537615772" sldId="258"/>
            <ac:spMk id="19" creationId="{385C7EC5-B903-477C-AECF-A283EA8D510B}"/>
          </ac:spMkLst>
        </pc:spChg>
        <pc:spChg chg="add del mod">
          <ac:chgData name="Kal Rabb" userId="3edf06299a4717ec" providerId="LiveId" clId="{8D67E376-EA1A-48D8-8DC1-541CA2E8E23F}" dt="2020-05-19T12:35:43.550" v="153"/>
          <ac:spMkLst>
            <pc:docMk/>
            <pc:sldMk cId="3537615772" sldId="258"/>
            <ac:spMk id="20" creationId="{F62137C7-CF10-4AC0-B871-B50064398868}"/>
          </ac:spMkLst>
        </pc:spChg>
        <pc:spChg chg="add del mod">
          <ac:chgData name="Kal Rabb" userId="3edf06299a4717ec" providerId="LiveId" clId="{8D67E376-EA1A-48D8-8DC1-541CA2E8E23F}" dt="2020-05-19T12:35:43.550" v="153"/>
          <ac:spMkLst>
            <pc:docMk/>
            <pc:sldMk cId="3537615772" sldId="258"/>
            <ac:spMk id="21" creationId="{D7C72BC9-01BE-458A-A70E-15A9266686D8}"/>
          </ac:spMkLst>
        </pc:spChg>
        <pc:spChg chg="add mod">
          <ac:chgData name="Kal Rabb" userId="3edf06299a4717ec" providerId="LiveId" clId="{8D67E376-EA1A-48D8-8DC1-541CA2E8E23F}" dt="2020-05-19T12:36:03.148" v="165" actId="20577"/>
          <ac:spMkLst>
            <pc:docMk/>
            <pc:sldMk cId="3537615772" sldId="258"/>
            <ac:spMk id="22" creationId="{3A11BA25-3A3A-4D7B-85FE-2F2177BAE1F3}"/>
          </ac:spMkLst>
        </pc:spChg>
        <pc:spChg chg="add mod">
          <ac:chgData name="Kal Rabb" userId="3edf06299a4717ec" providerId="LiveId" clId="{8D67E376-EA1A-48D8-8DC1-541CA2E8E23F}" dt="2020-05-19T12:37:37.356" v="218" actId="20577"/>
          <ac:spMkLst>
            <pc:docMk/>
            <pc:sldMk cId="3537615772" sldId="258"/>
            <ac:spMk id="23" creationId="{AF736D36-ED3D-419A-A734-ADF481756C02}"/>
          </ac:spMkLst>
        </pc:spChg>
        <pc:spChg chg="add mod">
          <ac:chgData name="Kal Rabb" userId="3edf06299a4717ec" providerId="LiveId" clId="{8D67E376-EA1A-48D8-8DC1-541CA2E8E23F}" dt="2020-05-19T12:36:28.468" v="184" actId="20577"/>
          <ac:spMkLst>
            <pc:docMk/>
            <pc:sldMk cId="3537615772" sldId="258"/>
            <ac:spMk id="24" creationId="{4CE54EC6-9A63-4E4A-AF66-5910DA1EBCCB}"/>
          </ac:spMkLst>
        </pc:spChg>
        <pc:spChg chg="add mod">
          <ac:chgData name="Kal Rabb" userId="3edf06299a4717ec" providerId="LiveId" clId="{8D67E376-EA1A-48D8-8DC1-541CA2E8E23F}" dt="2020-05-19T12:36:39.916" v="192" actId="20577"/>
          <ac:spMkLst>
            <pc:docMk/>
            <pc:sldMk cId="3537615772" sldId="258"/>
            <ac:spMk id="25" creationId="{7FAC5B12-8416-4862-A805-DD92E393DD89}"/>
          </ac:spMkLst>
        </pc:spChg>
        <pc:spChg chg="add mod">
          <ac:chgData name="Kal Rabb" userId="3edf06299a4717ec" providerId="LiveId" clId="{8D67E376-EA1A-48D8-8DC1-541CA2E8E23F}" dt="2020-05-19T12:36:49.017" v="197" actId="20577"/>
          <ac:spMkLst>
            <pc:docMk/>
            <pc:sldMk cId="3537615772" sldId="258"/>
            <ac:spMk id="26" creationId="{181546FA-EA03-4B86-80BF-8222CB4EA79E}"/>
          </ac:spMkLst>
        </pc:spChg>
        <pc:spChg chg="add mod">
          <ac:chgData name="Kal Rabb" userId="3edf06299a4717ec" providerId="LiveId" clId="{8D67E376-EA1A-48D8-8DC1-541CA2E8E23F}" dt="2020-05-19T12:38:29.770" v="248" actId="1076"/>
          <ac:spMkLst>
            <pc:docMk/>
            <pc:sldMk cId="3537615772" sldId="258"/>
            <ac:spMk id="27" creationId="{D73CAFAD-9F3A-4D7F-BE03-08571B779E3E}"/>
          </ac:spMkLst>
        </pc:spChg>
        <pc:spChg chg="add mod">
          <ac:chgData name="Kal Rabb" userId="3edf06299a4717ec" providerId="LiveId" clId="{8D67E376-EA1A-48D8-8DC1-541CA2E8E23F}" dt="2020-05-19T12:53:54.081" v="356" actId="108"/>
          <ac:spMkLst>
            <pc:docMk/>
            <pc:sldMk cId="3537615772" sldId="258"/>
            <ac:spMk id="28" creationId="{E4518D73-F7E3-4BDA-A250-D7CB8E64F74D}"/>
          </ac:spMkLst>
        </pc:spChg>
        <pc:spChg chg="add mod">
          <ac:chgData name="Kal Rabb" userId="3edf06299a4717ec" providerId="LiveId" clId="{8D67E376-EA1A-48D8-8DC1-541CA2E8E23F}" dt="2020-05-19T12:53:55.675" v="357" actId="108"/>
          <ac:spMkLst>
            <pc:docMk/>
            <pc:sldMk cId="3537615772" sldId="258"/>
            <ac:spMk id="29" creationId="{1FAAC75E-175A-4652-B786-90FF064CE5BA}"/>
          </ac:spMkLst>
        </pc:spChg>
        <pc:spChg chg="add mod">
          <ac:chgData name="Kal Rabb" userId="3edf06299a4717ec" providerId="LiveId" clId="{8D67E376-EA1A-48D8-8DC1-541CA2E8E23F}" dt="2020-05-19T12:53:45.061" v="354" actId="13822"/>
          <ac:spMkLst>
            <pc:docMk/>
            <pc:sldMk cId="3537615772" sldId="258"/>
            <ac:spMk id="30" creationId="{6EEF7E8B-03C4-4EBE-9704-D92DC04A4E5B}"/>
          </ac:spMkLst>
        </pc:spChg>
        <pc:spChg chg="add mod">
          <ac:chgData name="Kal Rabb" userId="3edf06299a4717ec" providerId="LiveId" clId="{8D67E376-EA1A-48D8-8DC1-541CA2E8E23F}" dt="2020-05-19T12:53:52.001" v="355" actId="108"/>
          <ac:spMkLst>
            <pc:docMk/>
            <pc:sldMk cId="3537615772" sldId="258"/>
            <ac:spMk id="31" creationId="{8EEC9EC8-D37B-4720-9398-8979C2BF33EF}"/>
          </ac:spMkLst>
        </pc:spChg>
      </pc:sldChg>
      <pc:sldChg chg="modSp new del mod">
        <pc:chgData name="Kal Rabb" userId="3edf06299a4717ec" providerId="LiveId" clId="{8D67E376-EA1A-48D8-8DC1-541CA2E8E23F}" dt="2020-05-19T13:40:27.313" v="1368" actId="2696"/>
        <pc:sldMkLst>
          <pc:docMk/>
          <pc:sldMk cId="173445206" sldId="259"/>
        </pc:sldMkLst>
        <pc:spChg chg="mod">
          <ac:chgData name="Kal Rabb" userId="3edf06299a4717ec" providerId="LiveId" clId="{8D67E376-EA1A-48D8-8DC1-541CA2E8E23F}" dt="2020-05-19T13:09:21.741" v="421" actId="20577"/>
          <ac:spMkLst>
            <pc:docMk/>
            <pc:sldMk cId="173445206" sldId="259"/>
            <ac:spMk id="2" creationId="{E95F41AC-0B76-4F34-84FE-9A3D48DD9C04}"/>
          </ac:spMkLst>
        </pc:spChg>
        <pc:spChg chg="mod">
          <ac:chgData name="Kal Rabb" userId="3edf06299a4717ec" providerId="LiveId" clId="{8D67E376-EA1A-48D8-8DC1-541CA2E8E23F}" dt="2020-05-19T13:13:38.046" v="544" actId="6549"/>
          <ac:spMkLst>
            <pc:docMk/>
            <pc:sldMk cId="173445206" sldId="259"/>
            <ac:spMk id="3" creationId="{4E52A3D5-13A7-423A-898D-B290D05C8640}"/>
          </ac:spMkLst>
        </pc:spChg>
      </pc:sldChg>
      <pc:sldChg chg="modSp new del mod">
        <pc:chgData name="Kal Rabb" userId="3edf06299a4717ec" providerId="LiveId" clId="{8D67E376-EA1A-48D8-8DC1-541CA2E8E23F}" dt="2020-05-19T13:40:31.626" v="1369" actId="47"/>
        <pc:sldMkLst>
          <pc:docMk/>
          <pc:sldMk cId="2795715730" sldId="260"/>
        </pc:sldMkLst>
        <pc:spChg chg="mod">
          <ac:chgData name="Kal Rabb" userId="3edf06299a4717ec" providerId="LiveId" clId="{8D67E376-EA1A-48D8-8DC1-541CA2E8E23F}" dt="2020-05-19T13:18:34.675" v="587" actId="20577"/>
          <ac:spMkLst>
            <pc:docMk/>
            <pc:sldMk cId="2795715730" sldId="260"/>
            <ac:spMk id="2" creationId="{C8F1593D-27F3-4B57-AE7D-FE45D248088A}"/>
          </ac:spMkLst>
        </pc:spChg>
        <pc:spChg chg="mod">
          <ac:chgData name="Kal Rabb" userId="3edf06299a4717ec" providerId="LiveId" clId="{8D67E376-EA1A-48D8-8DC1-541CA2E8E23F}" dt="2020-05-19T13:18:39.886" v="601" actId="20577"/>
          <ac:spMkLst>
            <pc:docMk/>
            <pc:sldMk cId="2795715730" sldId="260"/>
            <ac:spMk id="3" creationId="{B4616A4F-1145-4DD2-88EC-BFF25FBE55EC}"/>
          </ac:spMkLst>
        </pc:spChg>
      </pc:sldChg>
      <pc:sldChg chg="addSp delSp modSp new mod">
        <pc:chgData name="Kal Rabb" userId="3edf06299a4717ec" providerId="LiveId" clId="{8D67E376-EA1A-48D8-8DC1-541CA2E8E23F}" dt="2020-05-19T14:21:02.578" v="1652" actId="20577"/>
        <pc:sldMkLst>
          <pc:docMk/>
          <pc:sldMk cId="2062258841" sldId="261"/>
        </pc:sldMkLst>
        <pc:spChg chg="mod">
          <ac:chgData name="Kal Rabb" userId="3edf06299a4717ec" providerId="LiveId" clId="{8D67E376-EA1A-48D8-8DC1-541CA2E8E23F}" dt="2020-05-19T14:20:27.596" v="1573" actId="14100"/>
          <ac:spMkLst>
            <pc:docMk/>
            <pc:sldMk cId="2062258841" sldId="261"/>
            <ac:spMk id="2" creationId="{CFEB0246-7886-4C92-84A7-B5738177471D}"/>
          </ac:spMkLst>
        </pc:spChg>
        <pc:spChg chg="mod">
          <ac:chgData name="Kal Rabb" userId="3edf06299a4717ec" providerId="LiveId" clId="{8D67E376-EA1A-48D8-8DC1-541CA2E8E23F}" dt="2020-05-19T14:21:02.578" v="1652" actId="20577"/>
          <ac:spMkLst>
            <pc:docMk/>
            <pc:sldMk cId="2062258841" sldId="261"/>
            <ac:spMk id="3" creationId="{5E53163B-545C-4127-AF96-CE2CD941C9EE}"/>
          </ac:spMkLst>
        </pc:spChg>
        <pc:spChg chg="add del mod">
          <ac:chgData name="Kal Rabb" userId="3edf06299a4717ec" providerId="LiveId" clId="{8D67E376-EA1A-48D8-8DC1-541CA2E8E23F}" dt="2020-05-19T14:20:09.316" v="1569" actId="478"/>
          <ac:spMkLst>
            <pc:docMk/>
            <pc:sldMk cId="2062258841" sldId="261"/>
            <ac:spMk id="5" creationId="{132ED085-EF24-4356-994C-D492A9264D17}"/>
          </ac:spMkLst>
        </pc:spChg>
        <pc:spChg chg="add del mod">
          <ac:chgData name="Kal Rabb" userId="3edf06299a4717ec" providerId="LiveId" clId="{8D67E376-EA1A-48D8-8DC1-541CA2E8E23F}" dt="2020-05-19T14:20:05.145" v="1568" actId="478"/>
          <ac:spMkLst>
            <pc:docMk/>
            <pc:sldMk cId="2062258841" sldId="261"/>
            <ac:spMk id="6" creationId="{62F14BF4-FDB0-45D8-A3A9-4872BE81275A}"/>
          </ac:spMkLst>
        </pc:spChg>
        <pc:graphicFrameChg chg="add del mod modGraphic">
          <ac:chgData name="Kal Rabb" userId="3edf06299a4717ec" providerId="LiveId" clId="{8D67E376-EA1A-48D8-8DC1-541CA2E8E23F}" dt="2020-05-19T14:19:35.816" v="1564" actId="478"/>
          <ac:graphicFrameMkLst>
            <pc:docMk/>
            <pc:sldMk cId="2062258841" sldId="261"/>
            <ac:graphicFrameMk id="4" creationId="{4914384C-C97C-426A-BCA5-E88B1C78416D}"/>
          </ac:graphicFrameMkLst>
        </pc:graphicFrameChg>
        <pc:graphicFrameChg chg="add mod modGraphic">
          <ac:chgData name="Kal Rabb" userId="3edf06299a4717ec" providerId="LiveId" clId="{8D67E376-EA1A-48D8-8DC1-541CA2E8E23F}" dt="2020-05-19T14:20:21.094" v="1572" actId="1076"/>
          <ac:graphicFrameMkLst>
            <pc:docMk/>
            <pc:sldMk cId="2062258841" sldId="261"/>
            <ac:graphicFrameMk id="7" creationId="{1E33796A-FBEC-4EB2-85FF-7D6EC460E12A}"/>
          </ac:graphicFrameMkLst>
        </pc:graphicFrameChg>
      </pc:sldChg>
      <pc:sldChg chg="addSp delSp modSp new mod modClrScheme chgLayout">
        <pc:chgData name="Kal Rabb" userId="3edf06299a4717ec" providerId="LiveId" clId="{8D67E376-EA1A-48D8-8DC1-541CA2E8E23F}" dt="2020-05-19T13:34:32.075" v="1106" actId="20577"/>
        <pc:sldMkLst>
          <pc:docMk/>
          <pc:sldMk cId="2415619729" sldId="262"/>
        </pc:sldMkLst>
        <pc:spChg chg="mod ord">
          <ac:chgData name="Kal Rabb" userId="3edf06299a4717ec" providerId="LiveId" clId="{8D67E376-EA1A-48D8-8DC1-541CA2E8E23F}" dt="2020-05-19T13:33:16.496" v="1061" actId="700"/>
          <ac:spMkLst>
            <pc:docMk/>
            <pc:sldMk cId="2415619729" sldId="262"/>
            <ac:spMk id="2" creationId="{F637B0BF-6925-432D-B297-10DCD4FC4D87}"/>
          </ac:spMkLst>
        </pc:spChg>
        <pc:spChg chg="mod ord">
          <ac:chgData name="Kal Rabb" userId="3edf06299a4717ec" providerId="LiveId" clId="{8D67E376-EA1A-48D8-8DC1-541CA2E8E23F}" dt="2020-05-19T13:34:24.725" v="1105" actId="20577"/>
          <ac:spMkLst>
            <pc:docMk/>
            <pc:sldMk cId="2415619729" sldId="262"/>
            <ac:spMk id="3" creationId="{2B634471-EC5C-479D-8E61-51FDFB6F5301}"/>
          </ac:spMkLst>
        </pc:spChg>
        <pc:spChg chg="add del mod">
          <ac:chgData name="Kal Rabb" userId="3edf06299a4717ec" providerId="LiveId" clId="{8D67E376-EA1A-48D8-8DC1-541CA2E8E23F}" dt="2020-05-19T13:33:44.262" v="1068"/>
          <ac:spMkLst>
            <pc:docMk/>
            <pc:sldMk cId="2415619729" sldId="262"/>
            <ac:spMk id="4" creationId="{D222015F-0C35-4B19-86D6-E1DE9B249125}"/>
          </ac:spMkLst>
        </pc:spChg>
        <pc:spChg chg="add mod ord">
          <ac:chgData name="Kal Rabb" userId="3edf06299a4717ec" providerId="LiveId" clId="{8D67E376-EA1A-48D8-8DC1-541CA2E8E23F}" dt="2020-05-19T13:34:32.075" v="1106" actId="20577"/>
          <ac:spMkLst>
            <pc:docMk/>
            <pc:sldMk cId="2415619729" sldId="262"/>
            <ac:spMk id="5" creationId="{81E47492-219A-45B3-82C8-3A464B3DC9F8}"/>
          </ac:spMkLst>
        </pc:spChg>
        <pc:picChg chg="add mod">
          <ac:chgData name="Kal Rabb" userId="3edf06299a4717ec" providerId="LiveId" clId="{8D67E376-EA1A-48D8-8DC1-541CA2E8E23F}" dt="2020-05-19T13:33:37.727" v="1066" actId="1076"/>
          <ac:picMkLst>
            <pc:docMk/>
            <pc:sldMk cId="2415619729" sldId="262"/>
            <ac:picMk id="3073" creationId="{27C9C0F2-38F9-4E00-BF8F-E0EC3A8E83A2}"/>
          </ac:picMkLst>
        </pc:picChg>
      </pc:sldChg>
      <pc:sldChg chg="addSp delSp modSp new mod modClrScheme chgLayout">
        <pc:chgData name="Kal Rabb" userId="3edf06299a4717ec" providerId="LiveId" clId="{8D67E376-EA1A-48D8-8DC1-541CA2E8E23F}" dt="2020-05-19T13:38:17.829" v="1340" actId="1076"/>
        <pc:sldMkLst>
          <pc:docMk/>
          <pc:sldMk cId="2168556673" sldId="263"/>
        </pc:sldMkLst>
        <pc:spChg chg="del mod ord">
          <ac:chgData name="Kal Rabb" userId="3edf06299a4717ec" providerId="LiveId" clId="{8D67E376-EA1A-48D8-8DC1-541CA2E8E23F}" dt="2020-05-19T13:34:57.379" v="1108" actId="700"/>
          <ac:spMkLst>
            <pc:docMk/>
            <pc:sldMk cId="2168556673" sldId="263"/>
            <ac:spMk id="2" creationId="{EEDC383B-F266-4882-985C-D50CA4590F46}"/>
          </ac:spMkLst>
        </pc:spChg>
        <pc:spChg chg="del mod ord">
          <ac:chgData name="Kal Rabb" userId="3edf06299a4717ec" providerId="LiveId" clId="{8D67E376-EA1A-48D8-8DC1-541CA2E8E23F}" dt="2020-05-19T13:34:57.379" v="1108" actId="700"/>
          <ac:spMkLst>
            <pc:docMk/>
            <pc:sldMk cId="2168556673" sldId="263"/>
            <ac:spMk id="3" creationId="{76F5DE36-4DAC-4B15-ABA0-7064C5365307}"/>
          </ac:spMkLst>
        </pc:spChg>
        <pc:spChg chg="del">
          <ac:chgData name="Kal Rabb" userId="3edf06299a4717ec" providerId="LiveId" clId="{8D67E376-EA1A-48D8-8DC1-541CA2E8E23F}" dt="2020-05-19T13:34:57.379" v="1108" actId="700"/>
          <ac:spMkLst>
            <pc:docMk/>
            <pc:sldMk cId="2168556673" sldId="263"/>
            <ac:spMk id="4" creationId="{D114F62F-C65A-435E-8A02-ED1EE6735093}"/>
          </ac:spMkLst>
        </pc:spChg>
        <pc:spChg chg="add mod ord">
          <ac:chgData name="Kal Rabb" userId="3edf06299a4717ec" providerId="LiveId" clId="{8D67E376-EA1A-48D8-8DC1-541CA2E8E23F}" dt="2020-05-19T13:35:13.766" v="1112" actId="20577"/>
          <ac:spMkLst>
            <pc:docMk/>
            <pc:sldMk cId="2168556673" sldId="263"/>
            <ac:spMk id="5" creationId="{9238DC17-3036-4E35-8D06-3BCA8CAC21F6}"/>
          </ac:spMkLst>
        </pc:spChg>
        <pc:spChg chg="add del mod ord">
          <ac:chgData name="Kal Rabb" userId="3edf06299a4717ec" providerId="LiveId" clId="{8D67E376-EA1A-48D8-8DC1-541CA2E8E23F}" dt="2020-05-19T13:35:27.406" v="1113"/>
          <ac:spMkLst>
            <pc:docMk/>
            <pc:sldMk cId="2168556673" sldId="263"/>
            <ac:spMk id="6" creationId="{2D4A2A63-B20B-44E5-8154-4F9982E8C292}"/>
          </ac:spMkLst>
        </pc:spChg>
        <pc:spChg chg="add del">
          <ac:chgData name="Kal Rabb" userId="3edf06299a4717ec" providerId="LiveId" clId="{8D67E376-EA1A-48D8-8DC1-541CA2E8E23F}" dt="2020-05-19T13:35:01.679" v="1110"/>
          <ac:spMkLst>
            <pc:docMk/>
            <pc:sldMk cId="2168556673" sldId="263"/>
            <ac:spMk id="8" creationId="{E57DF749-CD17-4A24-986E-6249D78DF4D5}"/>
          </ac:spMkLst>
        </pc:spChg>
        <pc:spChg chg="add del mod">
          <ac:chgData name="Kal Rabb" userId="3edf06299a4717ec" providerId="LiveId" clId="{8D67E376-EA1A-48D8-8DC1-541CA2E8E23F}" dt="2020-05-19T13:36:28.682" v="1218"/>
          <ac:spMkLst>
            <pc:docMk/>
            <pc:sldMk cId="2168556673" sldId="263"/>
            <ac:spMk id="11" creationId="{6A9400E1-72F7-44B3-AA93-352D6EB7546B}"/>
          </ac:spMkLst>
        </pc:spChg>
        <pc:spChg chg="add del mod">
          <ac:chgData name="Kal Rabb" userId="3edf06299a4717ec" providerId="LiveId" clId="{8D67E376-EA1A-48D8-8DC1-541CA2E8E23F}" dt="2020-05-19T13:36:28.682" v="1218"/>
          <ac:spMkLst>
            <pc:docMk/>
            <pc:sldMk cId="2168556673" sldId="263"/>
            <ac:spMk id="12" creationId="{F4C00E5E-8611-41E6-BB2A-000C7BEF7083}"/>
          </ac:spMkLst>
        </pc:spChg>
        <pc:spChg chg="add mod">
          <ac:chgData name="Kal Rabb" userId="3edf06299a4717ec" providerId="LiveId" clId="{8D67E376-EA1A-48D8-8DC1-541CA2E8E23F}" dt="2020-05-19T13:38:17.829" v="1340" actId="1076"/>
          <ac:spMkLst>
            <pc:docMk/>
            <pc:sldMk cId="2168556673" sldId="263"/>
            <ac:spMk id="13" creationId="{75C63043-43FA-4388-AAD2-6A0E50DB50B3}"/>
          </ac:spMkLst>
        </pc:spChg>
        <pc:spChg chg="add del mod">
          <ac:chgData name="Kal Rabb" userId="3edf06299a4717ec" providerId="LiveId" clId="{8D67E376-EA1A-48D8-8DC1-541CA2E8E23F}" dt="2020-05-19T13:37:03.532" v="1324"/>
          <ac:spMkLst>
            <pc:docMk/>
            <pc:sldMk cId="2168556673" sldId="263"/>
            <ac:spMk id="14" creationId="{602F95D1-A880-440A-B12A-C59B526AD121}"/>
          </ac:spMkLst>
        </pc:spChg>
        <pc:spChg chg="add del mod">
          <ac:chgData name="Kal Rabb" userId="3edf06299a4717ec" providerId="LiveId" clId="{8D67E376-EA1A-48D8-8DC1-541CA2E8E23F}" dt="2020-05-19T13:37:03.532" v="1324"/>
          <ac:spMkLst>
            <pc:docMk/>
            <pc:sldMk cId="2168556673" sldId="263"/>
            <ac:spMk id="15" creationId="{D2F88711-DE49-4722-B5A6-A382012BA19E}"/>
          </ac:spMkLst>
        </pc:spChg>
        <pc:spChg chg="add mod">
          <ac:chgData name="Kal Rabb" userId="3edf06299a4717ec" providerId="LiveId" clId="{8D67E376-EA1A-48D8-8DC1-541CA2E8E23F}" dt="2020-05-19T13:38:17.829" v="1340" actId="1076"/>
          <ac:spMkLst>
            <pc:docMk/>
            <pc:sldMk cId="2168556673" sldId="263"/>
            <ac:spMk id="16" creationId="{7B7BBF53-6A53-44EE-9D37-2DFA9BA3549B}"/>
          </ac:spMkLst>
        </pc:spChg>
        <pc:spChg chg="add mod">
          <ac:chgData name="Kal Rabb" userId="3edf06299a4717ec" providerId="LiveId" clId="{8D67E376-EA1A-48D8-8DC1-541CA2E8E23F}" dt="2020-05-19T13:38:17.829" v="1340" actId="1076"/>
          <ac:spMkLst>
            <pc:docMk/>
            <pc:sldMk cId="2168556673" sldId="263"/>
            <ac:spMk id="18" creationId="{B4193F17-1DD5-4918-8624-35E00C8B6D68}"/>
          </ac:spMkLst>
        </pc:spChg>
        <pc:spChg chg="add mod">
          <ac:chgData name="Kal Rabb" userId="3edf06299a4717ec" providerId="LiveId" clId="{8D67E376-EA1A-48D8-8DC1-541CA2E8E23F}" dt="2020-05-19T13:38:17.829" v="1340" actId="1076"/>
          <ac:spMkLst>
            <pc:docMk/>
            <pc:sldMk cId="2168556673" sldId="263"/>
            <ac:spMk id="19" creationId="{99A3BE5D-3D99-44BE-8DEC-D8901FCD13DE}"/>
          </ac:spMkLst>
        </pc:spChg>
        <pc:graphicFrameChg chg="add del mod">
          <ac:chgData name="Kal Rabb" userId="3edf06299a4717ec" providerId="LiveId" clId="{8D67E376-EA1A-48D8-8DC1-541CA2E8E23F}" dt="2020-05-19T13:35:01.679" v="1110"/>
          <ac:graphicFrameMkLst>
            <pc:docMk/>
            <pc:sldMk cId="2168556673" sldId="263"/>
            <ac:graphicFrameMk id="7" creationId="{1B998928-2FAA-41C6-A2DB-4660C0EDB7F8}"/>
          </ac:graphicFrameMkLst>
        </pc:graphicFrameChg>
        <pc:graphicFrameChg chg="add mod modGraphic">
          <ac:chgData name="Kal Rabb" userId="3edf06299a4717ec" providerId="LiveId" clId="{8D67E376-EA1A-48D8-8DC1-541CA2E8E23F}" dt="2020-05-19T13:38:17.829" v="1340" actId="1076"/>
          <ac:graphicFrameMkLst>
            <pc:docMk/>
            <pc:sldMk cId="2168556673" sldId="263"/>
            <ac:graphicFrameMk id="9" creationId="{0957A487-AB59-4168-9679-801338D05226}"/>
          </ac:graphicFrameMkLst>
        </pc:graphicFrameChg>
        <pc:picChg chg="add mod">
          <ac:chgData name="Kal Rabb" userId="3edf06299a4717ec" providerId="LiveId" clId="{8D67E376-EA1A-48D8-8DC1-541CA2E8E23F}" dt="2020-05-19T13:38:17.829" v="1340" actId="1076"/>
          <ac:picMkLst>
            <pc:docMk/>
            <pc:sldMk cId="2168556673" sldId="263"/>
            <ac:picMk id="10" creationId="{0F3EB492-3224-4491-A476-A3F0CDE68A59}"/>
          </ac:picMkLst>
        </pc:picChg>
        <pc:picChg chg="add mod">
          <ac:chgData name="Kal Rabb" userId="3edf06299a4717ec" providerId="LiveId" clId="{8D67E376-EA1A-48D8-8DC1-541CA2E8E23F}" dt="2020-05-19T13:38:17.829" v="1340" actId="1076"/>
          <ac:picMkLst>
            <pc:docMk/>
            <pc:sldMk cId="2168556673" sldId="263"/>
            <ac:picMk id="17" creationId="{76E5576D-BB94-4D29-9DB1-699779C3E06D}"/>
          </ac:picMkLst>
        </pc:picChg>
        <pc:picChg chg="add del mod">
          <ac:chgData name="Kal Rabb" userId="3edf06299a4717ec" providerId="LiveId" clId="{8D67E376-EA1A-48D8-8DC1-541CA2E8E23F}" dt="2020-05-19T13:36:28.682" v="1218"/>
          <ac:picMkLst>
            <pc:docMk/>
            <pc:sldMk cId="2168556673" sldId="263"/>
            <ac:picMk id="4098" creationId="{1D7CAF5E-1B12-48DF-B1D2-1D8B0702A638}"/>
          </ac:picMkLst>
        </pc:picChg>
        <pc:picChg chg="add del mod">
          <ac:chgData name="Kal Rabb" userId="3edf06299a4717ec" providerId="LiveId" clId="{8D67E376-EA1A-48D8-8DC1-541CA2E8E23F}" dt="2020-05-19T13:37:03.532" v="1324"/>
          <ac:picMkLst>
            <pc:docMk/>
            <pc:sldMk cId="2168556673" sldId="263"/>
            <ac:picMk id="4101" creationId="{E4A58EEE-A9C3-4C58-A073-7031648A88CE}"/>
          </ac:picMkLst>
        </pc:picChg>
      </pc:sldChg>
      <pc:sldChg chg="del">
        <pc:chgData name="Kal Rabb" userId="3edf06299a4717ec" providerId="LiveId" clId="{8D67E376-EA1A-48D8-8DC1-541CA2E8E23F}" dt="2020-05-19T12:32:01.774" v="30" actId="47"/>
        <pc:sldMkLst>
          <pc:docMk/>
          <pc:sldMk cId="4261383659" sldId="263"/>
        </pc:sldMkLst>
      </pc:sldChg>
      <pc:sldChg chg="del">
        <pc:chgData name="Kal Rabb" userId="3edf06299a4717ec" providerId="LiveId" clId="{8D67E376-EA1A-48D8-8DC1-541CA2E8E23F}" dt="2020-05-19T12:32:01.809" v="31" actId="47"/>
        <pc:sldMkLst>
          <pc:docMk/>
          <pc:sldMk cId="1473832064" sldId="264"/>
        </pc:sldMkLst>
      </pc:sldChg>
      <pc:sldChg chg="addSp delSp modSp new mod modClrScheme chgLayout">
        <pc:chgData name="Kal Rabb" userId="3edf06299a4717ec" providerId="LiveId" clId="{8D67E376-EA1A-48D8-8DC1-541CA2E8E23F}" dt="2020-05-19T13:40:06.469" v="1367" actId="1076"/>
        <pc:sldMkLst>
          <pc:docMk/>
          <pc:sldMk cId="2538341693" sldId="264"/>
        </pc:sldMkLst>
        <pc:spChg chg="del mod ord">
          <ac:chgData name="Kal Rabb" userId="3edf06299a4717ec" providerId="LiveId" clId="{8D67E376-EA1A-48D8-8DC1-541CA2E8E23F}" dt="2020-05-19T13:38:45.958" v="1342" actId="700"/>
          <ac:spMkLst>
            <pc:docMk/>
            <pc:sldMk cId="2538341693" sldId="264"/>
            <ac:spMk id="2" creationId="{2FB9FD78-5D4C-4D40-90AB-E1853D989DC1}"/>
          </ac:spMkLst>
        </pc:spChg>
        <pc:spChg chg="del">
          <ac:chgData name="Kal Rabb" userId="3edf06299a4717ec" providerId="LiveId" clId="{8D67E376-EA1A-48D8-8DC1-541CA2E8E23F}" dt="2020-05-19T13:38:45.958" v="1342" actId="700"/>
          <ac:spMkLst>
            <pc:docMk/>
            <pc:sldMk cId="2538341693" sldId="264"/>
            <ac:spMk id="3" creationId="{FC8D9284-5DD4-4D18-BF65-C1C148687369}"/>
          </ac:spMkLst>
        </pc:spChg>
        <pc:spChg chg="add mod ord">
          <ac:chgData name="Kal Rabb" userId="3edf06299a4717ec" providerId="LiveId" clId="{8D67E376-EA1A-48D8-8DC1-541CA2E8E23F}" dt="2020-05-19T13:39:42.880" v="1359" actId="20577"/>
          <ac:spMkLst>
            <pc:docMk/>
            <pc:sldMk cId="2538341693" sldId="264"/>
            <ac:spMk id="4" creationId="{9FF140FF-7F5E-4E77-B6EF-727E75133EAB}"/>
          </ac:spMkLst>
        </pc:spChg>
        <pc:spChg chg="add del mod">
          <ac:chgData name="Kal Rabb" userId="3edf06299a4717ec" providerId="LiveId" clId="{8D67E376-EA1A-48D8-8DC1-541CA2E8E23F}" dt="2020-05-19T13:39:43.982" v="1361"/>
          <ac:spMkLst>
            <pc:docMk/>
            <pc:sldMk cId="2538341693" sldId="264"/>
            <ac:spMk id="5" creationId="{52058E9A-EAF7-405B-91CE-0151246F80C1}"/>
          </ac:spMkLst>
        </pc:spChg>
        <pc:spChg chg="add mod">
          <ac:chgData name="Kal Rabb" userId="3edf06299a4717ec" providerId="LiveId" clId="{8D67E376-EA1A-48D8-8DC1-541CA2E8E23F}" dt="2020-05-19T13:40:06.469" v="1367" actId="1076"/>
          <ac:spMkLst>
            <pc:docMk/>
            <pc:sldMk cId="2538341693" sldId="264"/>
            <ac:spMk id="6" creationId="{7F7A1F91-32DC-45B8-9694-1ED53A3BD72B}"/>
          </ac:spMkLst>
        </pc:spChg>
        <pc:picChg chg="add mod">
          <ac:chgData name="Kal Rabb" userId="3edf06299a4717ec" providerId="LiveId" clId="{8D67E376-EA1A-48D8-8DC1-541CA2E8E23F}" dt="2020-05-19T13:39:59.675" v="1365" actId="1076"/>
          <ac:picMkLst>
            <pc:docMk/>
            <pc:sldMk cId="2538341693" sldId="264"/>
            <ac:picMk id="5121" creationId="{09B509D9-1F67-4B3C-B22D-AD5CCB9092DE}"/>
          </ac:picMkLst>
        </pc:picChg>
      </pc:sldChg>
      <pc:sldChg chg="addSp delSp modSp add mod modAnim">
        <pc:chgData name="Kal Rabb" userId="3edf06299a4717ec" providerId="LiveId" clId="{8D67E376-EA1A-48D8-8DC1-541CA2E8E23F}" dt="2020-05-19T14:27:37.972" v="1767"/>
        <pc:sldMkLst>
          <pc:docMk/>
          <pc:sldMk cId="443818868" sldId="265"/>
        </pc:sldMkLst>
        <pc:spChg chg="mod">
          <ac:chgData name="Kal Rabb" userId="3edf06299a4717ec" providerId="LiveId" clId="{8D67E376-EA1A-48D8-8DC1-541CA2E8E23F}" dt="2020-05-19T14:26:38.843" v="1744" actId="20577"/>
          <ac:spMkLst>
            <pc:docMk/>
            <pc:sldMk cId="443818868" sldId="265"/>
            <ac:spMk id="3" creationId="{5E53163B-545C-4127-AF96-CE2CD941C9EE}"/>
          </ac:spMkLst>
        </pc:spChg>
        <pc:spChg chg="mod">
          <ac:chgData name="Kal Rabb" userId="3edf06299a4717ec" providerId="LiveId" clId="{8D67E376-EA1A-48D8-8DC1-541CA2E8E23F}" dt="2020-05-19T14:25:20.615" v="1702" actId="14100"/>
          <ac:spMkLst>
            <pc:docMk/>
            <pc:sldMk cId="443818868" sldId="265"/>
            <ac:spMk id="5" creationId="{132ED085-EF24-4356-994C-D492A9264D17}"/>
          </ac:spMkLst>
        </pc:spChg>
        <pc:spChg chg="mod">
          <ac:chgData name="Kal Rabb" userId="3edf06299a4717ec" providerId="LiveId" clId="{8D67E376-EA1A-48D8-8DC1-541CA2E8E23F}" dt="2020-05-19T14:21:33.800" v="1656" actId="1076"/>
          <ac:spMkLst>
            <pc:docMk/>
            <pc:sldMk cId="443818868" sldId="265"/>
            <ac:spMk id="6" creationId="{62F14BF4-FDB0-45D8-A3A9-4872BE81275A}"/>
          </ac:spMkLst>
        </pc:spChg>
        <pc:spChg chg="add mod">
          <ac:chgData name="Kal Rabb" userId="3edf06299a4717ec" providerId="LiveId" clId="{8D67E376-EA1A-48D8-8DC1-541CA2E8E23F}" dt="2020-05-19T14:24:05.163" v="1669" actId="14100"/>
          <ac:spMkLst>
            <pc:docMk/>
            <pc:sldMk cId="443818868" sldId="265"/>
            <ac:spMk id="7" creationId="{3F2C3CBE-41BF-4A5B-8A01-DDC706B38D10}"/>
          </ac:spMkLst>
        </pc:spChg>
        <pc:spChg chg="add mod">
          <ac:chgData name="Kal Rabb" userId="3edf06299a4717ec" providerId="LiveId" clId="{8D67E376-EA1A-48D8-8DC1-541CA2E8E23F}" dt="2020-05-19T14:25:49.727" v="1706" actId="1076"/>
          <ac:spMkLst>
            <pc:docMk/>
            <pc:sldMk cId="443818868" sldId="265"/>
            <ac:spMk id="8" creationId="{B71F3D2C-D5EB-40A1-A2A7-5CF69751188E}"/>
          </ac:spMkLst>
        </pc:spChg>
        <pc:spChg chg="add mod">
          <ac:chgData name="Kal Rabb" userId="3edf06299a4717ec" providerId="LiveId" clId="{8D67E376-EA1A-48D8-8DC1-541CA2E8E23F}" dt="2020-05-19T14:26:28.562" v="1743" actId="1076"/>
          <ac:spMkLst>
            <pc:docMk/>
            <pc:sldMk cId="443818868" sldId="265"/>
            <ac:spMk id="9" creationId="{0036311A-C1EE-44E5-ABB4-AFC29025F148}"/>
          </ac:spMkLst>
        </pc:spChg>
        <pc:spChg chg="add mod">
          <ac:chgData name="Kal Rabb" userId="3edf06299a4717ec" providerId="LiveId" clId="{8D67E376-EA1A-48D8-8DC1-541CA2E8E23F}" dt="2020-05-19T14:27:13.113" v="1765" actId="20577"/>
          <ac:spMkLst>
            <pc:docMk/>
            <pc:sldMk cId="443818868" sldId="265"/>
            <ac:spMk id="10" creationId="{8B4E9FE1-4DD4-407D-A18F-2A936D4C1955}"/>
          </ac:spMkLst>
        </pc:spChg>
        <pc:graphicFrameChg chg="del mod modGraphic">
          <ac:chgData name="Kal Rabb" userId="3edf06299a4717ec" providerId="LiveId" clId="{8D67E376-EA1A-48D8-8DC1-541CA2E8E23F}" dt="2020-05-19T14:23:50.178" v="1666" actId="478"/>
          <ac:graphicFrameMkLst>
            <pc:docMk/>
            <pc:sldMk cId="443818868" sldId="265"/>
            <ac:graphicFrameMk id="4" creationId="{4914384C-C97C-426A-BCA5-E88B1C78416D}"/>
          </ac:graphicFrameMkLst>
        </pc:graphicFrameChg>
        <pc:graphicFrameChg chg="del">
          <ac:chgData name="Kal Rabb" userId="3edf06299a4717ec" providerId="LiveId" clId="{8D67E376-EA1A-48D8-8DC1-541CA2E8E23F}" dt="2020-05-19T14:19:24.818" v="1563" actId="478"/>
          <ac:graphicFrameMkLst>
            <pc:docMk/>
            <pc:sldMk cId="443818868" sldId="265"/>
            <ac:graphicFrameMk id="7" creationId="{1E33796A-FBEC-4EB2-85FF-7D6EC460E12A}"/>
          </ac:graphicFrameMkLst>
        </pc:graphicFrameChg>
      </pc:sldChg>
      <pc:sldChg chg="del">
        <pc:chgData name="Kal Rabb" userId="3edf06299a4717ec" providerId="LiveId" clId="{8D67E376-EA1A-48D8-8DC1-541CA2E8E23F}" dt="2020-05-19T12:32:01.860" v="32" actId="47"/>
        <pc:sldMkLst>
          <pc:docMk/>
          <pc:sldMk cId="2563769312" sldId="265"/>
        </pc:sldMkLst>
      </pc:sldChg>
      <pc:sldChg chg="del">
        <pc:chgData name="Kal Rabb" userId="3edf06299a4717ec" providerId="LiveId" clId="{8D67E376-EA1A-48D8-8DC1-541CA2E8E23F}" dt="2020-05-19T12:32:01.904" v="33" actId="47"/>
        <pc:sldMkLst>
          <pc:docMk/>
          <pc:sldMk cId="490743" sldId="266"/>
        </pc:sldMkLst>
      </pc:sldChg>
      <pc:sldChg chg="del">
        <pc:chgData name="Kal Rabb" userId="3edf06299a4717ec" providerId="LiveId" clId="{8D67E376-EA1A-48D8-8DC1-541CA2E8E23F}" dt="2020-05-19T12:32:01.943" v="34" actId="47"/>
        <pc:sldMkLst>
          <pc:docMk/>
          <pc:sldMk cId="20149483" sldId="267"/>
        </pc:sldMkLst>
      </pc:sldChg>
      <pc:sldChg chg="del">
        <pc:chgData name="Kal Rabb" userId="3edf06299a4717ec" providerId="LiveId" clId="{8D67E376-EA1A-48D8-8DC1-541CA2E8E23F}" dt="2020-05-19T12:32:02.006" v="35" actId="47"/>
        <pc:sldMkLst>
          <pc:docMk/>
          <pc:sldMk cId="4012985865" sldId="268"/>
        </pc:sldMkLst>
      </pc:sldChg>
    </pc:docChg>
  </pc:docChgLst>
  <pc:docChgLst>
    <pc:chgData name="Kal Rabb" userId="3edf06299a4717ec" providerId="LiveId" clId="{BE1FA7F0-ED10-4799-97DE-2FD3997F0C09}"/>
    <pc:docChg chg="undo custSel addSld delSld modSld">
      <pc:chgData name="Kal Rabb" userId="3edf06299a4717ec" providerId="LiveId" clId="{BE1FA7F0-ED10-4799-97DE-2FD3997F0C09}" dt="2020-06-29T18:28:34.496" v="1887" actId="20577"/>
      <pc:docMkLst>
        <pc:docMk/>
      </pc:docMkLst>
      <pc:sldChg chg="modSp mod">
        <pc:chgData name="Kal Rabb" userId="3edf06299a4717ec" providerId="LiveId" clId="{BE1FA7F0-ED10-4799-97DE-2FD3997F0C09}" dt="2020-06-26T12:49:17.130" v="1191" actId="20577"/>
        <pc:sldMkLst>
          <pc:docMk/>
          <pc:sldMk cId="3537615772" sldId="258"/>
        </pc:sldMkLst>
        <pc:spChg chg="mod">
          <ac:chgData name="Kal Rabb" userId="3edf06299a4717ec" providerId="LiveId" clId="{BE1FA7F0-ED10-4799-97DE-2FD3997F0C09}" dt="2020-06-26T12:49:17.130" v="1191" actId="20577"/>
          <ac:spMkLst>
            <pc:docMk/>
            <pc:sldMk cId="3537615772" sldId="258"/>
            <ac:spMk id="2" creationId="{475D941B-369E-4544-8F9F-1B6044433E22}"/>
          </ac:spMkLst>
        </pc:spChg>
      </pc:sldChg>
      <pc:sldChg chg="addSp delSp modSp new mod">
        <pc:chgData name="Kal Rabb" userId="3edf06299a4717ec" providerId="LiveId" clId="{BE1FA7F0-ED10-4799-97DE-2FD3997F0C09}" dt="2020-06-26T12:37:48.461" v="699" actId="20577"/>
        <pc:sldMkLst>
          <pc:docMk/>
          <pc:sldMk cId="3914853772" sldId="266"/>
        </pc:sldMkLst>
        <pc:spChg chg="mod">
          <ac:chgData name="Kal Rabb" userId="3edf06299a4717ec" providerId="LiveId" clId="{BE1FA7F0-ED10-4799-97DE-2FD3997F0C09}" dt="2020-06-26T12:35:26.052" v="598" actId="6549"/>
          <ac:spMkLst>
            <pc:docMk/>
            <pc:sldMk cId="3914853772" sldId="266"/>
            <ac:spMk id="2" creationId="{EBCABB33-B7F4-4D3D-8224-6637053700F5}"/>
          </ac:spMkLst>
        </pc:spChg>
        <pc:spChg chg="del">
          <ac:chgData name="Kal Rabb" userId="3edf06299a4717ec" providerId="LiveId" clId="{BE1FA7F0-ED10-4799-97DE-2FD3997F0C09}" dt="2020-06-26T12:23:11.724" v="66" actId="931"/>
          <ac:spMkLst>
            <pc:docMk/>
            <pc:sldMk cId="3914853772" sldId="266"/>
            <ac:spMk id="3" creationId="{00DCBFE8-48FB-4DFE-B3ED-8376C5DEAF49}"/>
          </ac:spMkLst>
        </pc:spChg>
        <pc:spChg chg="add mod">
          <ac:chgData name="Kal Rabb" userId="3edf06299a4717ec" providerId="LiveId" clId="{BE1FA7F0-ED10-4799-97DE-2FD3997F0C09}" dt="2020-06-26T12:37:48.461" v="699" actId="20577"/>
          <ac:spMkLst>
            <pc:docMk/>
            <pc:sldMk cId="3914853772" sldId="266"/>
            <ac:spMk id="6" creationId="{67950101-4266-41E8-AB8C-936764AB3532}"/>
          </ac:spMkLst>
        </pc:spChg>
        <pc:picChg chg="add mod">
          <ac:chgData name="Kal Rabb" userId="3edf06299a4717ec" providerId="LiveId" clId="{BE1FA7F0-ED10-4799-97DE-2FD3997F0C09}" dt="2020-06-26T12:23:44.655" v="70" actId="1076"/>
          <ac:picMkLst>
            <pc:docMk/>
            <pc:sldMk cId="3914853772" sldId="266"/>
            <ac:picMk id="5" creationId="{FABFDA6B-838A-4E9E-B344-BC80E6EF3186}"/>
          </ac:picMkLst>
        </pc:picChg>
      </pc:sldChg>
      <pc:sldChg chg="addSp modSp add mod modAnim">
        <pc:chgData name="Kal Rabb" userId="3edf06299a4717ec" providerId="LiveId" clId="{BE1FA7F0-ED10-4799-97DE-2FD3997F0C09}" dt="2020-06-26T12:44:15.347" v="787"/>
        <pc:sldMkLst>
          <pc:docMk/>
          <pc:sldMk cId="37631864" sldId="267"/>
        </pc:sldMkLst>
        <pc:spChg chg="mod">
          <ac:chgData name="Kal Rabb" userId="3edf06299a4717ec" providerId="LiveId" clId="{BE1FA7F0-ED10-4799-97DE-2FD3997F0C09}" dt="2020-06-26T12:39:26.736" v="719" actId="20577"/>
          <ac:spMkLst>
            <pc:docMk/>
            <pc:sldMk cId="37631864" sldId="267"/>
            <ac:spMk id="2" creationId="{EBCABB33-B7F4-4D3D-8224-6637053700F5}"/>
          </ac:spMkLst>
        </pc:spChg>
        <pc:spChg chg="add mod">
          <ac:chgData name="Kal Rabb" userId="3edf06299a4717ec" providerId="LiveId" clId="{BE1FA7F0-ED10-4799-97DE-2FD3997F0C09}" dt="2020-06-26T12:42:32.188" v="759" actId="164"/>
          <ac:spMkLst>
            <pc:docMk/>
            <pc:sldMk cId="37631864" sldId="267"/>
            <ac:spMk id="6" creationId="{9C4E1581-C128-4B6B-BEA0-9DC1C69591F5}"/>
          </ac:spMkLst>
        </pc:spChg>
        <pc:spChg chg="add mod">
          <ac:chgData name="Kal Rabb" userId="3edf06299a4717ec" providerId="LiveId" clId="{BE1FA7F0-ED10-4799-97DE-2FD3997F0C09}" dt="2020-06-26T12:44:00.614" v="786" actId="13822"/>
          <ac:spMkLst>
            <pc:docMk/>
            <pc:sldMk cId="37631864" sldId="267"/>
            <ac:spMk id="17" creationId="{EBC4A182-E661-4491-B03B-CE263335D9B6}"/>
          </ac:spMkLst>
        </pc:spChg>
        <pc:grpChg chg="add mod">
          <ac:chgData name="Kal Rabb" userId="3edf06299a4717ec" providerId="LiveId" clId="{BE1FA7F0-ED10-4799-97DE-2FD3997F0C09}" dt="2020-06-26T12:42:17.494" v="758" actId="164"/>
          <ac:grpSpMkLst>
            <pc:docMk/>
            <pc:sldMk cId="37631864" sldId="267"/>
            <ac:grpSpMk id="15" creationId="{F36E7F87-C384-4E41-AF0E-51AC0FEB4F33}"/>
          </ac:grpSpMkLst>
        </pc:grpChg>
        <pc:grpChg chg="add mod">
          <ac:chgData name="Kal Rabb" userId="3edf06299a4717ec" providerId="LiveId" clId="{BE1FA7F0-ED10-4799-97DE-2FD3997F0C09}" dt="2020-06-26T12:42:32.188" v="759" actId="164"/>
          <ac:grpSpMkLst>
            <pc:docMk/>
            <pc:sldMk cId="37631864" sldId="267"/>
            <ac:grpSpMk id="16" creationId="{B08E8AB8-CF6B-441B-935E-4D827C2A97DA}"/>
          </ac:grpSpMkLst>
        </pc:grpChg>
        <pc:picChg chg="add mod">
          <ac:chgData name="Kal Rabb" userId="3edf06299a4717ec" providerId="LiveId" clId="{BE1FA7F0-ED10-4799-97DE-2FD3997F0C09}" dt="2020-06-26T12:42:32.188" v="759" actId="164"/>
          <ac:picMkLst>
            <pc:docMk/>
            <pc:sldMk cId="37631864" sldId="267"/>
            <ac:picMk id="4" creationId="{525E18C5-8E3E-492A-8202-0EEC751DB3F9}"/>
          </ac:picMkLst>
        </pc:picChg>
        <pc:cxnChg chg="add mod">
          <ac:chgData name="Kal Rabb" userId="3edf06299a4717ec" providerId="LiveId" clId="{BE1FA7F0-ED10-4799-97DE-2FD3997F0C09}" dt="2020-06-26T12:42:32.188" v="759" actId="164"/>
          <ac:cxnSpMkLst>
            <pc:docMk/>
            <pc:sldMk cId="37631864" sldId="267"/>
            <ac:cxnSpMk id="8" creationId="{BC53DD76-9350-46B3-A4C6-180EA23F94CD}"/>
          </ac:cxnSpMkLst>
        </pc:cxnChg>
        <pc:cxnChg chg="add mod">
          <ac:chgData name="Kal Rabb" userId="3edf06299a4717ec" providerId="LiveId" clId="{BE1FA7F0-ED10-4799-97DE-2FD3997F0C09}" dt="2020-06-26T12:42:32.188" v="759" actId="164"/>
          <ac:cxnSpMkLst>
            <pc:docMk/>
            <pc:sldMk cId="37631864" sldId="267"/>
            <ac:cxnSpMk id="13" creationId="{038247D6-00A4-4A68-85DA-9C4502DCC4CD}"/>
          </ac:cxnSpMkLst>
        </pc:cxnChg>
      </pc:sldChg>
      <pc:sldChg chg="modSp new del mod">
        <pc:chgData name="Kal Rabb" userId="3edf06299a4717ec" providerId="LiveId" clId="{BE1FA7F0-ED10-4799-97DE-2FD3997F0C09}" dt="2020-06-26T12:28:45.348" v="219" actId="2696"/>
        <pc:sldMkLst>
          <pc:docMk/>
          <pc:sldMk cId="1339030776" sldId="268"/>
        </pc:sldMkLst>
        <pc:spChg chg="mod">
          <ac:chgData name="Kal Rabb" userId="3edf06299a4717ec" providerId="LiveId" clId="{BE1FA7F0-ED10-4799-97DE-2FD3997F0C09}" dt="2020-06-26T12:25:24.043" v="95" actId="5793"/>
          <ac:spMkLst>
            <pc:docMk/>
            <pc:sldMk cId="1339030776" sldId="268"/>
            <ac:spMk id="2" creationId="{33683274-3CCA-458D-BA3C-37726B7E2DF2}"/>
          </ac:spMkLst>
        </pc:spChg>
        <pc:spChg chg="mod">
          <ac:chgData name="Kal Rabb" userId="3edf06299a4717ec" providerId="LiveId" clId="{BE1FA7F0-ED10-4799-97DE-2FD3997F0C09}" dt="2020-06-26T12:28:35.575" v="218" actId="21"/>
          <ac:spMkLst>
            <pc:docMk/>
            <pc:sldMk cId="1339030776" sldId="268"/>
            <ac:spMk id="3" creationId="{31504E21-46D9-446E-BB93-240087A13C8E}"/>
          </ac:spMkLst>
        </pc:spChg>
      </pc:sldChg>
      <pc:sldChg chg="addSp modSp new mod">
        <pc:chgData name="Kal Rabb" userId="3edf06299a4717ec" providerId="LiveId" clId="{BE1FA7F0-ED10-4799-97DE-2FD3997F0C09}" dt="2020-06-26T12:35:15.960" v="597" actId="20577"/>
        <pc:sldMkLst>
          <pc:docMk/>
          <pc:sldMk cId="3662516547" sldId="268"/>
        </pc:sldMkLst>
        <pc:spChg chg="mod">
          <ac:chgData name="Kal Rabb" userId="3edf06299a4717ec" providerId="LiveId" clId="{BE1FA7F0-ED10-4799-97DE-2FD3997F0C09}" dt="2020-06-26T12:34:56.098" v="572" actId="5793"/>
          <ac:spMkLst>
            <pc:docMk/>
            <pc:sldMk cId="3662516547" sldId="268"/>
            <ac:spMk id="2" creationId="{F35F467B-12BF-4795-A3E9-D05FA1B43E4F}"/>
          </ac:spMkLst>
        </pc:spChg>
        <pc:spChg chg="mod">
          <ac:chgData name="Kal Rabb" userId="3edf06299a4717ec" providerId="LiveId" clId="{BE1FA7F0-ED10-4799-97DE-2FD3997F0C09}" dt="2020-06-26T12:35:15.960" v="597" actId="20577"/>
          <ac:spMkLst>
            <pc:docMk/>
            <pc:sldMk cId="3662516547" sldId="268"/>
            <ac:spMk id="3" creationId="{45AE6964-3863-41F8-B3F6-F8B1AB8B928B}"/>
          </ac:spMkLst>
        </pc:spChg>
        <pc:spChg chg="add mod">
          <ac:chgData name="Kal Rabb" userId="3edf06299a4717ec" providerId="LiveId" clId="{BE1FA7F0-ED10-4799-97DE-2FD3997F0C09}" dt="2020-06-26T12:33:40.242" v="546" actId="1076"/>
          <ac:spMkLst>
            <pc:docMk/>
            <pc:sldMk cId="3662516547" sldId="268"/>
            <ac:spMk id="4" creationId="{82ABCB82-BF61-4C93-8E95-C91B9889477C}"/>
          </ac:spMkLst>
        </pc:spChg>
        <pc:picChg chg="add mod">
          <ac:chgData name="Kal Rabb" userId="3edf06299a4717ec" providerId="LiveId" clId="{BE1FA7F0-ED10-4799-97DE-2FD3997F0C09}" dt="2020-06-26T12:34:42.860" v="549" actId="1076"/>
          <ac:picMkLst>
            <pc:docMk/>
            <pc:sldMk cId="3662516547" sldId="268"/>
            <ac:picMk id="6" creationId="{03EBDD27-A845-445C-82F5-ABFE579AC792}"/>
          </ac:picMkLst>
        </pc:picChg>
      </pc:sldChg>
      <pc:sldChg chg="modSp new mod">
        <pc:chgData name="Kal Rabb" userId="3edf06299a4717ec" providerId="LiveId" clId="{BE1FA7F0-ED10-4799-97DE-2FD3997F0C09}" dt="2020-06-26T12:48:49.933" v="1164" actId="20577"/>
        <pc:sldMkLst>
          <pc:docMk/>
          <pc:sldMk cId="1461754587" sldId="269"/>
        </pc:sldMkLst>
        <pc:spChg chg="mod">
          <ac:chgData name="Kal Rabb" userId="3edf06299a4717ec" providerId="LiveId" clId="{BE1FA7F0-ED10-4799-97DE-2FD3997F0C09}" dt="2020-06-26T12:44:46.016" v="811" actId="20577"/>
          <ac:spMkLst>
            <pc:docMk/>
            <pc:sldMk cId="1461754587" sldId="269"/>
            <ac:spMk id="2" creationId="{177894B3-FFF1-4A44-8B19-E477A3BB3355}"/>
          </ac:spMkLst>
        </pc:spChg>
        <pc:spChg chg="mod">
          <ac:chgData name="Kal Rabb" userId="3edf06299a4717ec" providerId="LiveId" clId="{BE1FA7F0-ED10-4799-97DE-2FD3997F0C09}" dt="2020-06-26T12:48:49.933" v="1164" actId="20577"/>
          <ac:spMkLst>
            <pc:docMk/>
            <pc:sldMk cId="1461754587" sldId="269"/>
            <ac:spMk id="3" creationId="{097D5E6B-8460-452E-BCCC-B92D66DE9E92}"/>
          </ac:spMkLst>
        </pc:spChg>
      </pc:sldChg>
      <pc:sldChg chg="addSp delSp modSp new mod modClrScheme modAnim chgLayout">
        <pc:chgData name="Kal Rabb" userId="3edf06299a4717ec" providerId="LiveId" clId="{BE1FA7F0-ED10-4799-97DE-2FD3997F0C09}" dt="2020-06-26T17:32:11.170" v="1809"/>
        <pc:sldMkLst>
          <pc:docMk/>
          <pc:sldMk cId="4282783918" sldId="270"/>
        </pc:sldMkLst>
        <pc:spChg chg="del mod ord">
          <ac:chgData name="Kal Rabb" userId="3edf06299a4717ec" providerId="LiveId" clId="{BE1FA7F0-ED10-4799-97DE-2FD3997F0C09}" dt="2020-06-26T12:49:48.235" v="1193" actId="700"/>
          <ac:spMkLst>
            <pc:docMk/>
            <pc:sldMk cId="4282783918" sldId="270"/>
            <ac:spMk id="2" creationId="{6AA6D3B4-4BF4-4942-AE40-19ABE5BBE5CD}"/>
          </ac:spMkLst>
        </pc:spChg>
        <pc:spChg chg="add mod ord">
          <ac:chgData name="Kal Rabb" userId="3edf06299a4717ec" providerId="LiveId" clId="{BE1FA7F0-ED10-4799-97DE-2FD3997F0C09}" dt="2020-06-26T12:49:57.705" v="1218" actId="20577"/>
          <ac:spMkLst>
            <pc:docMk/>
            <pc:sldMk cId="4282783918" sldId="270"/>
            <ac:spMk id="3" creationId="{D54D1617-D466-46CB-A114-6D56BD22CC25}"/>
          </ac:spMkLst>
        </pc:spChg>
        <pc:spChg chg="add mod ord">
          <ac:chgData name="Kal Rabb" userId="3edf06299a4717ec" providerId="LiveId" clId="{BE1FA7F0-ED10-4799-97DE-2FD3997F0C09}" dt="2020-06-26T17:29:39.859" v="1797" actId="14100"/>
          <ac:spMkLst>
            <pc:docMk/>
            <pc:sldMk cId="4282783918" sldId="270"/>
            <ac:spMk id="4" creationId="{E22640B1-8A69-4BCA-BE18-34F923AA9730}"/>
          </ac:spMkLst>
        </pc:spChg>
        <pc:spChg chg="mod">
          <ac:chgData name="Kal Rabb" userId="3edf06299a4717ec" providerId="LiveId" clId="{BE1FA7F0-ED10-4799-97DE-2FD3997F0C09}" dt="2020-06-26T17:08:10.515" v="1258"/>
          <ac:spMkLst>
            <pc:docMk/>
            <pc:sldMk cId="4282783918" sldId="270"/>
            <ac:spMk id="6" creationId="{0A76BDFF-B6E4-4570-86E3-EFF6BB42EDC6}"/>
          </ac:spMkLst>
        </pc:spChg>
        <pc:spChg chg="mod">
          <ac:chgData name="Kal Rabb" userId="3edf06299a4717ec" providerId="LiveId" clId="{BE1FA7F0-ED10-4799-97DE-2FD3997F0C09}" dt="2020-06-26T17:08:10.515" v="1258"/>
          <ac:spMkLst>
            <pc:docMk/>
            <pc:sldMk cId="4282783918" sldId="270"/>
            <ac:spMk id="7" creationId="{AA28D97A-7E54-4386-817F-BA60612462AB}"/>
          </ac:spMkLst>
        </pc:spChg>
        <pc:spChg chg="add mod">
          <ac:chgData name="Kal Rabb" userId="3edf06299a4717ec" providerId="LiveId" clId="{BE1FA7F0-ED10-4799-97DE-2FD3997F0C09}" dt="2020-06-26T17:19:15.521" v="1725" actId="1076"/>
          <ac:spMkLst>
            <pc:docMk/>
            <pc:sldMk cId="4282783918" sldId="270"/>
            <ac:spMk id="8" creationId="{34560878-DAC9-446C-86A9-5621F93F41D9}"/>
          </ac:spMkLst>
        </pc:spChg>
        <pc:spChg chg="add mod">
          <ac:chgData name="Kal Rabb" userId="3edf06299a4717ec" providerId="LiveId" clId="{BE1FA7F0-ED10-4799-97DE-2FD3997F0C09}" dt="2020-06-26T17:17:06.914" v="1508" actId="6549"/>
          <ac:spMkLst>
            <pc:docMk/>
            <pc:sldMk cId="4282783918" sldId="270"/>
            <ac:spMk id="19" creationId="{B7468E80-4BF2-4055-9818-231F24D0E76F}"/>
          </ac:spMkLst>
        </pc:spChg>
        <pc:spChg chg="add mod">
          <ac:chgData name="Kal Rabb" userId="3edf06299a4717ec" providerId="LiveId" clId="{BE1FA7F0-ED10-4799-97DE-2FD3997F0C09}" dt="2020-06-26T17:17:12.850" v="1509" actId="1076"/>
          <ac:spMkLst>
            <pc:docMk/>
            <pc:sldMk cId="4282783918" sldId="270"/>
            <ac:spMk id="21" creationId="{E1634006-5AEF-4F13-8AFA-77F2EB651A2B}"/>
          </ac:spMkLst>
        </pc:spChg>
        <pc:spChg chg="add mod">
          <ac:chgData name="Kal Rabb" userId="3edf06299a4717ec" providerId="LiveId" clId="{BE1FA7F0-ED10-4799-97DE-2FD3997F0C09}" dt="2020-06-26T17:19:15.521" v="1725" actId="1076"/>
          <ac:spMkLst>
            <pc:docMk/>
            <pc:sldMk cId="4282783918" sldId="270"/>
            <ac:spMk id="22" creationId="{65140FDB-1F4A-4D52-8C30-9C722D93733C}"/>
          </ac:spMkLst>
        </pc:spChg>
        <pc:spChg chg="add mod">
          <ac:chgData name="Kal Rabb" userId="3edf06299a4717ec" providerId="LiveId" clId="{BE1FA7F0-ED10-4799-97DE-2FD3997F0C09}" dt="2020-06-26T17:19:15.521" v="1725" actId="1076"/>
          <ac:spMkLst>
            <pc:docMk/>
            <pc:sldMk cId="4282783918" sldId="270"/>
            <ac:spMk id="23" creationId="{17D14DE8-A82A-434E-B7B2-9D3827F477CA}"/>
          </ac:spMkLst>
        </pc:spChg>
        <pc:spChg chg="add mod">
          <ac:chgData name="Kal Rabb" userId="3edf06299a4717ec" providerId="LiveId" clId="{BE1FA7F0-ED10-4799-97DE-2FD3997F0C09}" dt="2020-06-26T17:19:50.045" v="1748" actId="20577"/>
          <ac:spMkLst>
            <pc:docMk/>
            <pc:sldMk cId="4282783918" sldId="270"/>
            <ac:spMk id="24" creationId="{328F2C51-1617-46DB-9007-AD0D0B620BFE}"/>
          </ac:spMkLst>
        </pc:spChg>
        <pc:grpChg chg="add mod">
          <ac:chgData name="Kal Rabb" userId="3edf06299a4717ec" providerId="LiveId" clId="{BE1FA7F0-ED10-4799-97DE-2FD3997F0C09}" dt="2020-06-26T17:19:15.521" v="1725" actId="1076"/>
          <ac:grpSpMkLst>
            <pc:docMk/>
            <pc:sldMk cId="4282783918" sldId="270"/>
            <ac:grpSpMk id="5" creationId="{395E172E-7AB1-45F0-AECA-3F936A7BCF8E}"/>
          </ac:grpSpMkLst>
        </pc:grpChg>
        <pc:cxnChg chg="add mod">
          <ac:chgData name="Kal Rabb" userId="3edf06299a4717ec" providerId="LiveId" clId="{BE1FA7F0-ED10-4799-97DE-2FD3997F0C09}" dt="2020-06-26T17:19:15.521" v="1725" actId="1076"/>
          <ac:cxnSpMkLst>
            <pc:docMk/>
            <pc:sldMk cId="4282783918" sldId="270"/>
            <ac:cxnSpMk id="9" creationId="{431F5458-D540-45EC-9372-745D29A48539}"/>
          </ac:cxnSpMkLst>
        </pc:cxnChg>
        <pc:cxnChg chg="add mod">
          <ac:chgData name="Kal Rabb" userId="3edf06299a4717ec" providerId="LiveId" clId="{BE1FA7F0-ED10-4799-97DE-2FD3997F0C09}" dt="2020-06-26T17:19:15.521" v="1725" actId="1076"/>
          <ac:cxnSpMkLst>
            <pc:docMk/>
            <pc:sldMk cId="4282783918" sldId="270"/>
            <ac:cxnSpMk id="11" creationId="{1FBA1CD9-9749-4426-AF6A-9458B5E91238}"/>
          </ac:cxnSpMkLst>
        </pc:cxnChg>
        <pc:cxnChg chg="add mod">
          <ac:chgData name="Kal Rabb" userId="3edf06299a4717ec" providerId="LiveId" clId="{BE1FA7F0-ED10-4799-97DE-2FD3997F0C09}" dt="2020-06-26T17:19:15.521" v="1725" actId="1076"/>
          <ac:cxnSpMkLst>
            <pc:docMk/>
            <pc:sldMk cId="4282783918" sldId="270"/>
            <ac:cxnSpMk id="12" creationId="{22054476-AEC8-4C7E-AE99-E6CC7C84CD3E}"/>
          </ac:cxnSpMkLst>
        </pc:cxnChg>
        <pc:cxnChg chg="add mod">
          <ac:chgData name="Kal Rabb" userId="3edf06299a4717ec" providerId="LiveId" clId="{BE1FA7F0-ED10-4799-97DE-2FD3997F0C09}" dt="2020-06-26T17:19:15.521" v="1725" actId="1076"/>
          <ac:cxnSpMkLst>
            <pc:docMk/>
            <pc:sldMk cId="4282783918" sldId="270"/>
            <ac:cxnSpMk id="14" creationId="{DB15A650-B11C-4401-A304-0CBE756EC8C5}"/>
          </ac:cxnSpMkLst>
        </pc:cxnChg>
        <pc:cxnChg chg="add mod">
          <ac:chgData name="Kal Rabb" userId="3edf06299a4717ec" providerId="LiveId" clId="{BE1FA7F0-ED10-4799-97DE-2FD3997F0C09}" dt="2020-06-26T17:19:15.521" v="1725" actId="1076"/>
          <ac:cxnSpMkLst>
            <pc:docMk/>
            <pc:sldMk cId="4282783918" sldId="270"/>
            <ac:cxnSpMk id="18" creationId="{21912610-2726-41F9-BFD4-3CA963A8BCA9}"/>
          </ac:cxnSpMkLst>
        </pc:cxnChg>
      </pc:sldChg>
      <pc:sldChg chg="addSp delSp modSp new mod modAnim">
        <pc:chgData name="Kal Rabb" userId="3edf06299a4717ec" providerId="LiveId" clId="{BE1FA7F0-ED10-4799-97DE-2FD3997F0C09}" dt="2020-06-29T18:28:34.496" v="1887" actId="20577"/>
        <pc:sldMkLst>
          <pc:docMk/>
          <pc:sldMk cId="746964259" sldId="271"/>
        </pc:sldMkLst>
        <pc:spChg chg="mod">
          <ac:chgData name="Kal Rabb" userId="3edf06299a4717ec" providerId="LiveId" clId="{BE1FA7F0-ED10-4799-97DE-2FD3997F0C09}" dt="2020-06-26T17:29:25.328" v="1796" actId="20577"/>
          <ac:spMkLst>
            <pc:docMk/>
            <pc:sldMk cId="746964259" sldId="271"/>
            <ac:spMk id="2" creationId="{74869307-4386-4C8B-97C2-FBEF0AFF2D34}"/>
          </ac:spMkLst>
        </pc:spChg>
        <pc:spChg chg="del">
          <ac:chgData name="Kal Rabb" userId="3edf06299a4717ec" providerId="LiveId" clId="{BE1FA7F0-ED10-4799-97DE-2FD3997F0C09}" dt="2020-06-26T17:29:05.230" v="1750" actId="931"/>
          <ac:spMkLst>
            <pc:docMk/>
            <pc:sldMk cId="746964259" sldId="271"/>
            <ac:spMk id="3" creationId="{36FA52AA-6E0D-4AC2-B611-E3F4E2CB8EBA}"/>
          </ac:spMkLst>
        </pc:spChg>
        <pc:spChg chg="add mod">
          <ac:chgData name="Kal Rabb" userId="3edf06299a4717ec" providerId="LiveId" clId="{BE1FA7F0-ED10-4799-97DE-2FD3997F0C09}" dt="2020-06-29T18:28:34.496" v="1887" actId="20577"/>
          <ac:spMkLst>
            <pc:docMk/>
            <pc:sldMk cId="746964259" sldId="271"/>
            <ac:spMk id="6" creationId="{F0431740-DB79-49BC-996C-4B818808361B}"/>
          </ac:spMkLst>
        </pc:spChg>
        <pc:picChg chg="add mod">
          <ac:chgData name="Kal Rabb" userId="3edf06299a4717ec" providerId="LiveId" clId="{BE1FA7F0-ED10-4799-97DE-2FD3997F0C09}" dt="2020-06-26T17:29:05.230" v="1750" actId="931"/>
          <ac:picMkLst>
            <pc:docMk/>
            <pc:sldMk cId="746964259" sldId="271"/>
            <ac:picMk id="5" creationId="{E64B3B46-6F7F-49E8-B7B9-530044590665}"/>
          </ac:picMkLst>
        </pc:picChg>
      </pc:sldChg>
      <pc:sldChg chg="addSp delSp modSp new mod modClrScheme chgLayout">
        <pc:chgData name="Kal Rabb" userId="3edf06299a4717ec" providerId="LiveId" clId="{BE1FA7F0-ED10-4799-97DE-2FD3997F0C09}" dt="2020-06-26T17:39:29.105" v="1845" actId="1076"/>
        <pc:sldMkLst>
          <pc:docMk/>
          <pc:sldMk cId="2181524880" sldId="272"/>
        </pc:sldMkLst>
        <pc:spChg chg="del">
          <ac:chgData name="Kal Rabb" userId="3edf06299a4717ec" providerId="LiveId" clId="{BE1FA7F0-ED10-4799-97DE-2FD3997F0C09}" dt="2020-06-26T17:39:00.519" v="1842" actId="700"/>
          <ac:spMkLst>
            <pc:docMk/>
            <pc:sldMk cId="2181524880" sldId="272"/>
            <ac:spMk id="2" creationId="{72B02713-A109-47A9-B453-EB13F25BB342}"/>
          </ac:spMkLst>
        </pc:spChg>
        <pc:spChg chg="del">
          <ac:chgData name="Kal Rabb" userId="3edf06299a4717ec" providerId="LiveId" clId="{BE1FA7F0-ED10-4799-97DE-2FD3997F0C09}" dt="2020-06-26T17:39:00.519" v="1842" actId="700"/>
          <ac:spMkLst>
            <pc:docMk/>
            <pc:sldMk cId="2181524880" sldId="272"/>
            <ac:spMk id="3" creationId="{4852E2D8-8794-4450-9CBF-5E79DA56F76A}"/>
          </ac:spMkLst>
        </pc:spChg>
        <pc:spChg chg="add mod">
          <ac:chgData name="Kal Rabb" userId="3edf06299a4717ec" providerId="LiveId" clId="{BE1FA7F0-ED10-4799-97DE-2FD3997F0C09}" dt="2020-06-26T17:39:29.105" v="1845" actId="1076"/>
          <ac:spMkLst>
            <pc:docMk/>
            <pc:sldMk cId="2181524880" sldId="272"/>
            <ac:spMk id="4" creationId="{F32104D9-7355-4E2F-9B72-AC622C61DB41}"/>
          </ac:spMkLst>
        </pc:spChg>
        <pc:picChg chg="add">
          <ac:chgData name="Kal Rabb" userId="3edf06299a4717ec" providerId="LiveId" clId="{BE1FA7F0-ED10-4799-97DE-2FD3997F0C09}" dt="2020-06-26T17:39:03.580" v="1843"/>
          <ac:picMkLst>
            <pc:docMk/>
            <pc:sldMk cId="2181524880" sldId="272"/>
            <ac:picMk id="1026" creationId="{9CCE6267-5BB1-4F99-8EFA-E260FB975D06}"/>
          </ac:picMkLst>
        </pc:picChg>
      </pc:sldChg>
    </pc:docChg>
  </pc:docChgLst>
  <pc:docChgLst>
    <pc:chgData name="Kal Rabb" userId="3edf06299a4717ec" providerId="LiveId" clId="{6CBE2480-D47C-4E83-B010-872282B54B5A}"/>
    <pc:docChg chg="custSel addSld modSld">
      <pc:chgData name="Kal Rabb" userId="3edf06299a4717ec" providerId="LiveId" clId="{6CBE2480-D47C-4E83-B010-872282B54B5A}" dt="2020-05-19T12:29:25.329" v="1148"/>
      <pc:docMkLst>
        <pc:docMk/>
      </pc:docMkLst>
      <pc:sldChg chg="modSp mod">
        <pc:chgData name="Kal Rabb" userId="3edf06299a4717ec" providerId="LiveId" clId="{6CBE2480-D47C-4E83-B010-872282B54B5A}" dt="2020-05-19T12:29:25.329" v="1148"/>
        <pc:sldMkLst>
          <pc:docMk/>
          <pc:sldMk cId="3025886280" sldId="256"/>
        </pc:sldMkLst>
        <pc:spChg chg="mod">
          <ac:chgData name="Kal Rabb" userId="3edf06299a4717ec" providerId="LiveId" clId="{6CBE2480-D47C-4E83-B010-872282B54B5A}" dt="2020-05-19T12:29:25.329" v="1148"/>
          <ac:spMkLst>
            <pc:docMk/>
            <pc:sldMk cId="3025886280" sldId="256"/>
            <ac:spMk id="2" creationId="{67D73CEC-ED5D-4BDF-BAF3-B8102AAA4DD2}"/>
          </ac:spMkLst>
        </pc:spChg>
        <pc:spChg chg="mod">
          <ac:chgData name="Kal Rabb" userId="3edf06299a4717ec" providerId="LiveId" clId="{6CBE2480-D47C-4E83-B010-872282B54B5A}" dt="2020-05-19T12:29:25.329" v="1148"/>
          <ac:spMkLst>
            <pc:docMk/>
            <pc:sldMk cId="3025886280" sldId="256"/>
            <ac:spMk id="3" creationId="{A0B8BAD9-DDF9-49B2-B384-949532EE0804}"/>
          </ac:spMkLst>
        </pc:spChg>
      </pc:sldChg>
      <pc:sldChg chg="modSp modNotesTx">
        <pc:chgData name="Kal Rabb" userId="3edf06299a4717ec" providerId="LiveId" clId="{6CBE2480-D47C-4E83-B010-872282B54B5A}" dt="2020-05-19T12:29:25.329" v="1148"/>
        <pc:sldMkLst>
          <pc:docMk/>
          <pc:sldMk cId="3274393982" sldId="257"/>
        </pc:sldMkLst>
        <pc:spChg chg="mod">
          <ac:chgData name="Kal Rabb" userId="3edf06299a4717ec" providerId="LiveId" clId="{6CBE2480-D47C-4E83-B010-872282B54B5A}" dt="2020-05-19T12:29:25.329" v="1148"/>
          <ac:spMkLst>
            <pc:docMk/>
            <pc:sldMk cId="3274393982" sldId="257"/>
            <ac:spMk id="2" creationId="{4D458FF7-FF11-42EC-BBDD-013A03333515}"/>
          </ac:spMkLst>
        </pc:spChg>
        <pc:spChg chg="mod">
          <ac:chgData name="Kal Rabb" userId="3edf06299a4717ec" providerId="LiveId" clId="{6CBE2480-D47C-4E83-B010-872282B54B5A}" dt="2020-05-19T12:29:25.329" v="1148"/>
          <ac:spMkLst>
            <pc:docMk/>
            <pc:sldMk cId="3274393982" sldId="257"/>
            <ac:spMk id="3" creationId="{9D86748E-5A2A-4409-BC22-B2B9DD64F481}"/>
          </ac:spMkLst>
        </pc:spChg>
      </pc:sldChg>
      <pc:sldChg chg="modSp">
        <pc:chgData name="Kal Rabb" userId="3edf06299a4717ec" providerId="LiveId" clId="{6CBE2480-D47C-4E83-B010-872282B54B5A}" dt="2020-05-19T12:29:25.329" v="1148"/>
        <pc:sldMkLst>
          <pc:docMk/>
          <pc:sldMk cId="3458553374" sldId="258"/>
        </pc:sldMkLst>
        <pc:spChg chg="mod">
          <ac:chgData name="Kal Rabb" userId="3edf06299a4717ec" providerId="LiveId" clId="{6CBE2480-D47C-4E83-B010-872282B54B5A}" dt="2020-05-19T12:29:25.329" v="1148"/>
          <ac:spMkLst>
            <pc:docMk/>
            <pc:sldMk cId="3458553374" sldId="258"/>
            <ac:spMk id="2" creationId="{4F9BBC90-FF7F-44C9-A6A5-241EE6D7D723}"/>
          </ac:spMkLst>
        </pc:spChg>
        <pc:spChg chg="mod">
          <ac:chgData name="Kal Rabb" userId="3edf06299a4717ec" providerId="LiveId" clId="{6CBE2480-D47C-4E83-B010-872282B54B5A}" dt="2020-05-19T12:29:25.329" v="1148"/>
          <ac:spMkLst>
            <pc:docMk/>
            <pc:sldMk cId="3458553374" sldId="258"/>
            <ac:spMk id="3" creationId="{994AC2E9-3186-4B53-A7B6-BBB6072148C6}"/>
          </ac:spMkLst>
        </pc:spChg>
      </pc:sldChg>
      <pc:sldChg chg="modSp">
        <pc:chgData name="Kal Rabb" userId="3edf06299a4717ec" providerId="LiveId" clId="{6CBE2480-D47C-4E83-B010-872282B54B5A}" dt="2020-05-19T12:29:25.329" v="1148"/>
        <pc:sldMkLst>
          <pc:docMk/>
          <pc:sldMk cId="4261383659" sldId="263"/>
        </pc:sldMkLst>
        <pc:spChg chg="mod">
          <ac:chgData name="Kal Rabb" userId="3edf06299a4717ec" providerId="LiveId" clId="{6CBE2480-D47C-4E83-B010-872282B54B5A}" dt="2020-05-19T12:29:25.329" v="1148"/>
          <ac:spMkLst>
            <pc:docMk/>
            <pc:sldMk cId="4261383659" sldId="263"/>
            <ac:spMk id="15362" creationId="{00000000-0000-0000-0000-000000000000}"/>
          </ac:spMkLst>
        </pc:spChg>
      </pc:sldChg>
      <pc:sldChg chg="modSp mod">
        <pc:chgData name="Kal Rabb" userId="3edf06299a4717ec" providerId="LiveId" clId="{6CBE2480-D47C-4E83-B010-872282B54B5A}" dt="2020-05-19T12:29:25.329" v="1148"/>
        <pc:sldMkLst>
          <pc:docMk/>
          <pc:sldMk cId="1473832064" sldId="264"/>
        </pc:sldMkLst>
        <pc:spChg chg="mod">
          <ac:chgData name="Kal Rabb" userId="3edf06299a4717ec" providerId="LiveId" clId="{6CBE2480-D47C-4E83-B010-872282B54B5A}" dt="2020-05-19T12:16:23.533" v="249" actId="1076"/>
          <ac:spMkLst>
            <pc:docMk/>
            <pc:sldMk cId="1473832064" sldId="264"/>
            <ac:spMk id="2" creationId="{D7A14F88-231B-4E42-97FE-E8BCBBD4365C}"/>
          </ac:spMkLst>
        </pc:spChg>
        <pc:spChg chg="mod">
          <ac:chgData name="Kal Rabb" userId="3edf06299a4717ec" providerId="LiveId" clId="{6CBE2480-D47C-4E83-B010-872282B54B5A}" dt="2020-05-19T12:29:25.329" v="1148"/>
          <ac:spMkLst>
            <pc:docMk/>
            <pc:sldMk cId="1473832064" sldId="264"/>
            <ac:spMk id="3" creationId="{00000000-0000-0000-0000-000000000000}"/>
          </ac:spMkLst>
        </pc:spChg>
        <pc:spChg chg="mod">
          <ac:chgData name="Kal Rabb" userId="3edf06299a4717ec" providerId="LiveId" clId="{6CBE2480-D47C-4E83-B010-872282B54B5A}" dt="2020-05-19T12:16:19.452" v="248" actId="1076"/>
          <ac:spMkLst>
            <pc:docMk/>
            <pc:sldMk cId="1473832064" sldId="264"/>
            <ac:spMk id="5" creationId="{6E312DE3-E9D9-4B72-B4C1-6A6E953CFA6B}"/>
          </ac:spMkLst>
        </pc:spChg>
        <pc:spChg chg="mod">
          <ac:chgData name="Kal Rabb" userId="3edf06299a4717ec" providerId="LiveId" clId="{6CBE2480-D47C-4E83-B010-872282B54B5A}" dt="2020-05-19T12:29:25.329" v="1148"/>
          <ac:spMkLst>
            <pc:docMk/>
            <pc:sldMk cId="1473832064" sldId="264"/>
            <ac:spMk id="16386" creationId="{00000000-0000-0000-0000-000000000000}"/>
          </ac:spMkLst>
        </pc:spChg>
      </pc:sldChg>
      <pc:sldChg chg="addSp delSp modSp new mod">
        <pc:chgData name="Kal Rabb" userId="3edf06299a4717ec" providerId="LiveId" clId="{6CBE2480-D47C-4E83-B010-872282B54B5A}" dt="2020-05-19T12:29:25.329" v="1148"/>
        <pc:sldMkLst>
          <pc:docMk/>
          <pc:sldMk cId="2563769312" sldId="265"/>
        </pc:sldMkLst>
        <pc:spChg chg="mod">
          <ac:chgData name="Kal Rabb" userId="3edf06299a4717ec" providerId="LiveId" clId="{6CBE2480-D47C-4E83-B010-872282B54B5A}" dt="2020-05-19T12:29:25.329" v="1148"/>
          <ac:spMkLst>
            <pc:docMk/>
            <pc:sldMk cId="2563769312" sldId="265"/>
            <ac:spMk id="2" creationId="{F9FF181E-25D1-41FE-8480-9C8D9194B609}"/>
          </ac:spMkLst>
        </pc:spChg>
        <pc:spChg chg="del">
          <ac:chgData name="Kal Rabb" userId="3edf06299a4717ec" providerId="LiveId" clId="{6CBE2480-D47C-4E83-B010-872282B54B5A}" dt="2020-05-19T12:20:35.673" v="251"/>
          <ac:spMkLst>
            <pc:docMk/>
            <pc:sldMk cId="2563769312" sldId="265"/>
            <ac:spMk id="3" creationId="{913DACCA-6C1A-44C4-82AE-198D3C743125}"/>
          </ac:spMkLst>
        </pc:spChg>
        <pc:spChg chg="add mod">
          <ac:chgData name="Kal Rabb" userId="3edf06299a4717ec" providerId="LiveId" clId="{6CBE2480-D47C-4E83-B010-872282B54B5A}" dt="2020-05-19T12:21:14.515" v="286" actId="14100"/>
          <ac:spMkLst>
            <pc:docMk/>
            <pc:sldMk cId="2563769312" sldId="265"/>
            <ac:spMk id="4" creationId="{31C255E5-573B-4E26-BCAB-6999DD306E63}"/>
          </ac:spMkLst>
        </pc:spChg>
        <pc:spChg chg="add mod">
          <ac:chgData name="Kal Rabb" userId="3edf06299a4717ec" providerId="LiveId" clId="{6CBE2480-D47C-4E83-B010-872282B54B5A}" dt="2020-05-19T12:23:59.156" v="639" actId="1076"/>
          <ac:spMkLst>
            <pc:docMk/>
            <pc:sldMk cId="2563769312" sldId="265"/>
            <ac:spMk id="5" creationId="{E9789246-25B2-4799-8CA1-751E6A99EFFF}"/>
          </ac:spMkLst>
        </pc:spChg>
        <pc:picChg chg="add mod">
          <ac:chgData name="Kal Rabb" userId="3edf06299a4717ec" providerId="LiveId" clId="{6CBE2480-D47C-4E83-B010-872282B54B5A}" dt="2020-05-19T12:20:46.468" v="276" actId="1076"/>
          <ac:picMkLst>
            <pc:docMk/>
            <pc:sldMk cId="2563769312" sldId="265"/>
            <ac:picMk id="1026" creationId="{809A87AB-63F2-4926-806E-BCB1D8039E12}"/>
          </ac:picMkLst>
        </pc:picChg>
      </pc:sldChg>
      <pc:sldChg chg="modSp new mod modNotesTx">
        <pc:chgData name="Kal Rabb" userId="3edf06299a4717ec" providerId="LiveId" clId="{6CBE2480-D47C-4E83-B010-872282B54B5A}" dt="2020-05-19T12:29:25.329" v="1148"/>
        <pc:sldMkLst>
          <pc:docMk/>
          <pc:sldMk cId="490743" sldId="266"/>
        </pc:sldMkLst>
        <pc:spChg chg="mod">
          <ac:chgData name="Kal Rabb" userId="3edf06299a4717ec" providerId="LiveId" clId="{6CBE2480-D47C-4E83-B010-872282B54B5A}" dt="2020-05-19T12:29:25.329" v="1148"/>
          <ac:spMkLst>
            <pc:docMk/>
            <pc:sldMk cId="490743" sldId="266"/>
            <ac:spMk id="2" creationId="{7851B60B-228F-4DF4-82A5-2C4B009111F5}"/>
          </ac:spMkLst>
        </pc:spChg>
        <pc:spChg chg="mod">
          <ac:chgData name="Kal Rabb" userId="3edf06299a4717ec" providerId="LiveId" clId="{6CBE2480-D47C-4E83-B010-872282B54B5A}" dt="2020-05-19T12:29:25.329" v="1148"/>
          <ac:spMkLst>
            <pc:docMk/>
            <pc:sldMk cId="490743" sldId="266"/>
            <ac:spMk id="3" creationId="{F0335C12-6BB5-46E9-94B4-2E3C9D2C7C52}"/>
          </ac:spMkLst>
        </pc:spChg>
      </pc:sldChg>
      <pc:sldChg chg="modSp new mod">
        <pc:chgData name="Kal Rabb" userId="3edf06299a4717ec" providerId="LiveId" clId="{6CBE2480-D47C-4E83-B010-872282B54B5A}" dt="2020-05-19T12:29:25.329" v="1148"/>
        <pc:sldMkLst>
          <pc:docMk/>
          <pc:sldMk cId="20149483" sldId="267"/>
        </pc:sldMkLst>
        <pc:spChg chg="mod">
          <ac:chgData name="Kal Rabb" userId="3edf06299a4717ec" providerId="LiveId" clId="{6CBE2480-D47C-4E83-B010-872282B54B5A}" dt="2020-05-19T12:29:25.329" v="1148"/>
          <ac:spMkLst>
            <pc:docMk/>
            <pc:sldMk cId="20149483" sldId="267"/>
            <ac:spMk id="2" creationId="{F4B6AF9F-8058-4236-AD0C-9E215F82B8BE}"/>
          </ac:spMkLst>
        </pc:spChg>
        <pc:spChg chg="mod">
          <ac:chgData name="Kal Rabb" userId="3edf06299a4717ec" providerId="LiveId" clId="{6CBE2480-D47C-4E83-B010-872282B54B5A}" dt="2020-05-19T12:29:25.329" v="1148"/>
          <ac:spMkLst>
            <pc:docMk/>
            <pc:sldMk cId="20149483" sldId="267"/>
            <ac:spMk id="3" creationId="{66162B3B-1391-4F9A-8FD7-1E7B1C96A2AE}"/>
          </ac:spMkLst>
        </pc:spChg>
      </pc:sldChg>
      <pc:sldChg chg="modSp new mod">
        <pc:chgData name="Kal Rabb" userId="3edf06299a4717ec" providerId="LiveId" clId="{6CBE2480-D47C-4E83-B010-872282B54B5A}" dt="2020-05-19T12:29:25.329" v="1148"/>
        <pc:sldMkLst>
          <pc:docMk/>
          <pc:sldMk cId="4012985865" sldId="268"/>
        </pc:sldMkLst>
        <pc:spChg chg="mod">
          <ac:chgData name="Kal Rabb" userId="3edf06299a4717ec" providerId="LiveId" clId="{6CBE2480-D47C-4E83-B010-872282B54B5A}" dt="2020-05-19T12:29:25.329" v="1148"/>
          <ac:spMkLst>
            <pc:docMk/>
            <pc:sldMk cId="4012985865" sldId="268"/>
            <ac:spMk id="2" creationId="{1E8415E1-B0DE-4CED-ADB7-208BFD92B5BF}"/>
          </ac:spMkLst>
        </pc:spChg>
        <pc:spChg chg="mod">
          <ac:chgData name="Kal Rabb" userId="3edf06299a4717ec" providerId="LiveId" clId="{6CBE2480-D47C-4E83-B010-872282B54B5A}" dt="2020-05-19T12:29:25.329" v="1148"/>
          <ac:spMkLst>
            <pc:docMk/>
            <pc:sldMk cId="4012985865" sldId="268"/>
            <ac:spMk id="3" creationId="{D4E4BBD1-F46B-4816-A5B8-B48B839392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7C28A-A6EB-442E-98EF-73EDE40A813D}"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AC0DE-BCDE-4A6A-A961-81D3CCAB03DB}" type="slidenum">
              <a:rPr lang="en-US" smtClean="0"/>
              <a:t>‹#›</a:t>
            </a:fld>
            <a:endParaRPr lang="en-US"/>
          </a:p>
        </p:txBody>
      </p:sp>
    </p:spTree>
    <p:extLst>
      <p:ext uri="{BB962C8B-B14F-4D97-AF65-F5344CB8AC3E}">
        <p14:creationId xmlns:p14="http://schemas.microsoft.com/office/powerpoint/2010/main" val="68431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AC0DE-BCDE-4A6A-A961-81D3CCAB03DB}" type="slidenum">
              <a:rPr lang="en-US" smtClean="0"/>
              <a:t>1</a:t>
            </a:fld>
            <a:endParaRPr lang="en-US"/>
          </a:p>
        </p:txBody>
      </p:sp>
    </p:spTree>
    <p:extLst>
      <p:ext uri="{BB962C8B-B14F-4D97-AF65-F5344CB8AC3E}">
        <p14:creationId xmlns:p14="http://schemas.microsoft.com/office/powerpoint/2010/main" val="44658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Traditional approach is spend weeks on requirements &amp; theory of requirements; then spend weeks on arch and arch theory.  We will take a more hands on approach.</a:t>
            </a:r>
          </a:p>
          <a:p>
            <a:endParaRPr lang="en-US" dirty="0"/>
          </a:p>
          <a:p>
            <a:r>
              <a:rPr lang="en-US" dirty="0"/>
              <a:t>Software architecture is rooted in computer architecture – the</a:t>
            </a:r>
            <a:r>
              <a:rPr lang="en-US" baseline="0" dirty="0"/>
              <a:t> development of software architecture centers around how to make developing software easier and the process more robust.</a:t>
            </a:r>
          </a:p>
          <a:p>
            <a:endParaRPr lang="en-US" baseline="0" dirty="0"/>
          </a:p>
          <a:p>
            <a:r>
              <a:rPr lang="en-US" baseline="0" dirty="0"/>
              <a:t>Talk about definitions of CPU, Memory, etc.</a:t>
            </a:r>
          </a:p>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2</a:t>
            </a:fld>
            <a:endParaRPr lang="en-US"/>
          </a:p>
        </p:txBody>
      </p:sp>
    </p:spTree>
    <p:extLst>
      <p:ext uri="{BB962C8B-B14F-4D97-AF65-F5344CB8AC3E}">
        <p14:creationId xmlns:p14="http://schemas.microsoft.com/office/powerpoint/2010/main" val="12145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Homebrew Computer Club – Menlo Park CA --</a:t>
            </a:r>
          </a:p>
        </p:txBody>
      </p:sp>
      <p:sp>
        <p:nvSpPr>
          <p:cNvPr id="4" name="Slide Number Placeholder 3"/>
          <p:cNvSpPr>
            <a:spLocks noGrp="1"/>
          </p:cNvSpPr>
          <p:nvPr>
            <p:ph type="sldNum" sz="quarter" idx="5"/>
          </p:nvPr>
        </p:nvSpPr>
        <p:spPr/>
        <p:txBody>
          <a:bodyPr/>
          <a:lstStyle/>
          <a:p>
            <a:fld id="{FB7AC0DE-BCDE-4A6A-A961-81D3CCAB03DB}" type="slidenum">
              <a:rPr lang="en-US" smtClean="0"/>
              <a:t>6</a:t>
            </a:fld>
            <a:endParaRPr lang="en-US"/>
          </a:p>
        </p:txBody>
      </p:sp>
    </p:spTree>
    <p:extLst>
      <p:ext uri="{BB962C8B-B14F-4D97-AF65-F5344CB8AC3E}">
        <p14:creationId xmlns:p14="http://schemas.microsoft.com/office/powerpoint/2010/main" val="6615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6600 – memory cost and why 60 bit words.</a:t>
            </a:r>
          </a:p>
        </p:txBody>
      </p:sp>
      <p:sp>
        <p:nvSpPr>
          <p:cNvPr id="4" name="Slide Number Placeholder 3"/>
          <p:cNvSpPr>
            <a:spLocks noGrp="1"/>
          </p:cNvSpPr>
          <p:nvPr>
            <p:ph type="sldNum" sz="quarter" idx="5"/>
          </p:nvPr>
        </p:nvSpPr>
        <p:spPr/>
        <p:txBody>
          <a:bodyPr/>
          <a:lstStyle/>
          <a:p>
            <a:fld id="{FB7AC0DE-BCDE-4A6A-A961-81D3CCAB03DB}" type="slidenum">
              <a:rPr lang="en-US" smtClean="0"/>
              <a:t>7</a:t>
            </a:fld>
            <a:endParaRPr lang="en-US"/>
          </a:p>
        </p:txBody>
      </p:sp>
    </p:spTree>
    <p:extLst>
      <p:ext uri="{BB962C8B-B14F-4D97-AF65-F5344CB8AC3E}">
        <p14:creationId xmlns:p14="http://schemas.microsoft.com/office/powerpoint/2010/main" val="215982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incompatibilities; hard to use; Died with end of IBM mainframes.</a:t>
            </a:r>
          </a:p>
        </p:txBody>
      </p:sp>
      <p:sp>
        <p:nvSpPr>
          <p:cNvPr id="4" name="Slide Number Placeholder 3"/>
          <p:cNvSpPr>
            <a:spLocks noGrp="1"/>
          </p:cNvSpPr>
          <p:nvPr>
            <p:ph type="sldNum" sz="quarter" idx="5"/>
          </p:nvPr>
        </p:nvSpPr>
        <p:spPr/>
        <p:txBody>
          <a:bodyPr/>
          <a:lstStyle/>
          <a:p>
            <a:fld id="{FB7AC0DE-BCDE-4A6A-A961-81D3CCAB03DB}" type="slidenum">
              <a:rPr lang="en-US" smtClean="0"/>
              <a:t>9</a:t>
            </a:fld>
            <a:endParaRPr lang="en-US"/>
          </a:p>
        </p:txBody>
      </p:sp>
    </p:spTree>
    <p:extLst>
      <p:ext uri="{BB962C8B-B14F-4D97-AF65-F5344CB8AC3E}">
        <p14:creationId xmlns:p14="http://schemas.microsoft.com/office/powerpoint/2010/main" val="337570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12</a:t>
            </a:fld>
            <a:endParaRPr lang="en-US"/>
          </a:p>
        </p:txBody>
      </p:sp>
    </p:spTree>
    <p:extLst>
      <p:ext uri="{BB962C8B-B14F-4D97-AF65-F5344CB8AC3E}">
        <p14:creationId xmlns:p14="http://schemas.microsoft.com/office/powerpoint/2010/main" val="248379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adder adds two single binary digits and provides a sum and carry value.</a:t>
            </a:r>
          </a:p>
        </p:txBody>
      </p:sp>
      <p:sp>
        <p:nvSpPr>
          <p:cNvPr id="4" name="Slide Number Placeholder 3"/>
          <p:cNvSpPr>
            <a:spLocks noGrp="1"/>
          </p:cNvSpPr>
          <p:nvPr>
            <p:ph type="sldNum" sz="quarter" idx="5"/>
          </p:nvPr>
        </p:nvSpPr>
        <p:spPr/>
        <p:txBody>
          <a:bodyPr/>
          <a:lstStyle/>
          <a:p>
            <a:fld id="{FB7AC0DE-BCDE-4A6A-A961-81D3CCAB03DB}" type="slidenum">
              <a:rPr lang="en-US" smtClean="0"/>
              <a:t>15</a:t>
            </a:fld>
            <a:endParaRPr lang="en-US"/>
          </a:p>
        </p:txBody>
      </p:sp>
    </p:spTree>
    <p:extLst>
      <p:ext uri="{BB962C8B-B14F-4D97-AF65-F5344CB8AC3E}">
        <p14:creationId xmlns:p14="http://schemas.microsoft.com/office/powerpoint/2010/main" val="80193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0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42278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8911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1008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82520-079D-4567-A3F3-262507A3A580}"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8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82520-079D-4567-A3F3-262507A3A580}"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5124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82520-079D-4567-A3F3-262507A3A580}"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74110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82520-079D-4567-A3F3-262507A3A580}"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2294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082520-079D-4567-A3F3-262507A3A580}" type="datetimeFigureOut">
              <a:rPr lang="en-US" smtClean="0"/>
              <a:t>8/29/2024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81468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082520-079D-4567-A3F3-262507A3A580}" type="datetimeFigureOut">
              <a:rPr lang="en-US" smtClean="0"/>
              <a:t>8/29/2024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212A2-4015-46A4-9BED-8768A4085E4D}" type="slidenum">
              <a:rPr lang="en-US" smtClean="0"/>
              <a:t>‹#›</a:t>
            </a:fld>
            <a:endParaRPr lang="en-US"/>
          </a:p>
        </p:txBody>
      </p:sp>
    </p:spTree>
    <p:extLst>
      <p:ext uri="{BB962C8B-B14F-4D97-AF65-F5344CB8AC3E}">
        <p14:creationId xmlns:p14="http://schemas.microsoft.com/office/powerpoint/2010/main" val="409057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82520-079D-4567-A3F3-262507A3A580}"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97489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082520-079D-4567-A3F3-262507A3A580}" type="datetimeFigureOut">
              <a:rPr lang="en-US" smtClean="0"/>
              <a:t>8/29/2024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212A2-4015-46A4-9BED-8768A4085E4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7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olls.net/gatesim/" TargetMode="External"/><Relationship Id="rId2" Type="http://schemas.openxmlformats.org/officeDocument/2006/relationships/hyperlink" Target="https://mpoweruk.com/digital_logic.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xkcd.com/2324/"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quantum-computing/learn/what-is-quantum-compu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omepage.divms.uiowa.edu/~jones/cards/codes.html"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3CEC-ED5D-4BDF-BAF3-B8102AAA4DD2}"/>
              </a:ext>
            </a:extLst>
          </p:cNvPr>
          <p:cNvSpPr>
            <a:spLocks noGrp="1"/>
          </p:cNvSpPr>
          <p:nvPr>
            <p:ph type="ctrTitle"/>
          </p:nvPr>
        </p:nvSpPr>
        <p:spPr/>
        <p:txBody>
          <a:bodyPr/>
          <a:lstStyle/>
          <a:p>
            <a:r>
              <a:rPr lang="en-US" dirty="0"/>
              <a:t>Computer Architecture</a:t>
            </a:r>
          </a:p>
        </p:txBody>
      </p:sp>
      <p:sp>
        <p:nvSpPr>
          <p:cNvPr id="3" name="Subtitle 2">
            <a:extLst>
              <a:ext uri="{FF2B5EF4-FFF2-40B4-BE49-F238E27FC236}">
                <a16:creationId xmlns:a16="http://schemas.microsoft.com/office/drawing/2014/main" id="{A0B8BAD9-DDF9-49B2-B384-949532EE0804}"/>
              </a:ext>
            </a:extLst>
          </p:cNvPr>
          <p:cNvSpPr>
            <a:spLocks noGrp="1"/>
          </p:cNvSpPr>
          <p:nvPr>
            <p:ph type="subTitle" idx="1"/>
          </p:nvPr>
        </p:nvSpPr>
        <p:spPr/>
        <p:txBody>
          <a:bodyPr/>
          <a:lstStyle/>
          <a:p>
            <a:r>
              <a:rPr lang="en-US" dirty="0"/>
              <a:t>A drive-by …</a:t>
            </a:r>
          </a:p>
        </p:txBody>
      </p:sp>
    </p:spTree>
    <p:extLst>
      <p:ext uri="{BB962C8B-B14F-4D97-AF65-F5344CB8AC3E}">
        <p14:creationId xmlns:p14="http://schemas.microsoft.com/office/powerpoint/2010/main" val="302588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941B-369E-4544-8F9F-1B6044433E22}"/>
              </a:ext>
            </a:extLst>
          </p:cNvPr>
          <p:cNvSpPr>
            <a:spLocks noGrp="1"/>
          </p:cNvSpPr>
          <p:nvPr>
            <p:ph type="title"/>
          </p:nvPr>
        </p:nvSpPr>
        <p:spPr/>
        <p:txBody>
          <a:bodyPr/>
          <a:lstStyle/>
          <a:p>
            <a:r>
              <a:rPr lang="en-US" dirty="0"/>
              <a:t>But today: Your software on a computer … looks like this</a:t>
            </a:r>
          </a:p>
        </p:txBody>
      </p:sp>
      <p:sp>
        <p:nvSpPr>
          <p:cNvPr id="22" name="Rectangle 21">
            <a:extLst>
              <a:ext uri="{FF2B5EF4-FFF2-40B4-BE49-F238E27FC236}">
                <a16:creationId xmlns:a16="http://schemas.microsoft.com/office/drawing/2014/main" id="{3A11BA25-3A3A-4D7B-85FE-2F2177BAE1F3}"/>
              </a:ext>
            </a:extLst>
          </p:cNvPr>
          <p:cNvSpPr/>
          <p:nvPr/>
        </p:nvSpPr>
        <p:spPr>
          <a:xfrm>
            <a:off x="3327236" y="2241755"/>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23" name="Rectangle 22">
            <a:extLst>
              <a:ext uri="{FF2B5EF4-FFF2-40B4-BE49-F238E27FC236}">
                <a16:creationId xmlns:a16="http://schemas.microsoft.com/office/drawing/2014/main" id="{AF736D36-ED3D-419A-A734-ADF481756C02}"/>
              </a:ext>
            </a:extLst>
          </p:cNvPr>
          <p:cNvSpPr/>
          <p:nvPr/>
        </p:nvSpPr>
        <p:spPr>
          <a:xfrm>
            <a:off x="3327235" y="5060663"/>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Circuits/ Devices</a:t>
            </a:r>
          </a:p>
        </p:txBody>
      </p:sp>
      <p:sp>
        <p:nvSpPr>
          <p:cNvPr id="24" name="Rectangle 23">
            <a:extLst>
              <a:ext uri="{FF2B5EF4-FFF2-40B4-BE49-F238E27FC236}">
                <a16:creationId xmlns:a16="http://schemas.microsoft.com/office/drawing/2014/main" id="{4CE54EC6-9A63-4E4A-AF66-5910DA1EBCCB}"/>
              </a:ext>
            </a:extLst>
          </p:cNvPr>
          <p:cNvSpPr/>
          <p:nvPr/>
        </p:nvSpPr>
        <p:spPr>
          <a:xfrm>
            <a:off x="3327236"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sp>
        <p:nvSpPr>
          <p:cNvPr id="25" name="Rectangle 24">
            <a:extLst>
              <a:ext uri="{FF2B5EF4-FFF2-40B4-BE49-F238E27FC236}">
                <a16:creationId xmlns:a16="http://schemas.microsoft.com/office/drawing/2014/main" id="{7FAC5B12-8416-4862-A805-DD92E393DD89}"/>
              </a:ext>
            </a:extLst>
          </p:cNvPr>
          <p:cNvSpPr/>
          <p:nvPr/>
        </p:nvSpPr>
        <p:spPr>
          <a:xfrm>
            <a:off x="4952507"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26" name="Rectangle 25">
            <a:extLst>
              <a:ext uri="{FF2B5EF4-FFF2-40B4-BE49-F238E27FC236}">
                <a16:creationId xmlns:a16="http://schemas.microsoft.com/office/drawing/2014/main" id="{181546FA-EA03-4B86-80BF-8222CB4EA79E}"/>
              </a:ext>
            </a:extLst>
          </p:cNvPr>
          <p:cNvSpPr/>
          <p:nvPr/>
        </p:nvSpPr>
        <p:spPr>
          <a:xfrm>
            <a:off x="6577778"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27" name="Rectangle 26">
            <a:extLst>
              <a:ext uri="{FF2B5EF4-FFF2-40B4-BE49-F238E27FC236}">
                <a16:creationId xmlns:a16="http://schemas.microsoft.com/office/drawing/2014/main" id="{D73CAFAD-9F3A-4D7F-BE03-08571B779E3E}"/>
              </a:ext>
            </a:extLst>
          </p:cNvPr>
          <p:cNvSpPr/>
          <p:nvPr/>
        </p:nvSpPr>
        <p:spPr>
          <a:xfrm>
            <a:off x="3327235" y="3207286"/>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 Drivers</a:t>
            </a:r>
          </a:p>
        </p:txBody>
      </p:sp>
      <p:sp>
        <p:nvSpPr>
          <p:cNvPr id="28" name="Arrow: Left 27">
            <a:extLst>
              <a:ext uri="{FF2B5EF4-FFF2-40B4-BE49-F238E27FC236}">
                <a16:creationId xmlns:a16="http://schemas.microsoft.com/office/drawing/2014/main" id="{E4518D73-F7E3-4BDA-A250-D7CB8E64F74D}"/>
              </a:ext>
            </a:extLst>
          </p:cNvPr>
          <p:cNvSpPr/>
          <p:nvPr/>
        </p:nvSpPr>
        <p:spPr>
          <a:xfrm>
            <a:off x="7981826" y="3850806"/>
            <a:ext cx="2684206" cy="42475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Instruction Set</a:t>
            </a:r>
          </a:p>
        </p:txBody>
      </p:sp>
      <p:sp>
        <p:nvSpPr>
          <p:cNvPr id="29" name="Arrow: Right 28">
            <a:extLst>
              <a:ext uri="{FF2B5EF4-FFF2-40B4-BE49-F238E27FC236}">
                <a16:creationId xmlns:a16="http://schemas.microsoft.com/office/drawing/2014/main" id="{1FAAC75E-175A-4652-B786-90FF064CE5BA}"/>
              </a:ext>
            </a:extLst>
          </p:cNvPr>
          <p:cNvSpPr/>
          <p:nvPr/>
        </p:nvSpPr>
        <p:spPr>
          <a:xfrm>
            <a:off x="778715" y="4121685"/>
            <a:ext cx="2501326" cy="6036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Binary</a:t>
            </a:r>
          </a:p>
        </p:txBody>
      </p:sp>
      <p:sp>
        <p:nvSpPr>
          <p:cNvPr id="30" name="Callout: Left Arrow 29">
            <a:extLst>
              <a:ext uri="{FF2B5EF4-FFF2-40B4-BE49-F238E27FC236}">
                <a16:creationId xmlns:a16="http://schemas.microsoft.com/office/drawing/2014/main" id="{6EEF7E8B-03C4-4EBE-9704-D92DC04A4E5B}"/>
              </a:ext>
            </a:extLst>
          </p:cNvPr>
          <p:cNvSpPr/>
          <p:nvPr/>
        </p:nvSpPr>
        <p:spPr>
          <a:xfrm>
            <a:off x="8117512" y="2167279"/>
            <a:ext cx="1893693" cy="812634"/>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High level language</a:t>
            </a:r>
          </a:p>
        </p:txBody>
      </p:sp>
      <p:sp>
        <p:nvSpPr>
          <p:cNvPr id="31" name="Callout: Left Arrow 30">
            <a:extLst>
              <a:ext uri="{FF2B5EF4-FFF2-40B4-BE49-F238E27FC236}">
                <a16:creationId xmlns:a16="http://schemas.microsoft.com/office/drawing/2014/main" id="{8EEC9EC8-D37B-4720-9398-8979C2BF33EF}"/>
              </a:ext>
            </a:extLst>
          </p:cNvPr>
          <p:cNvSpPr/>
          <p:nvPr/>
        </p:nvSpPr>
        <p:spPr>
          <a:xfrm>
            <a:off x="8117512" y="3224984"/>
            <a:ext cx="2259453" cy="495546"/>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Compiled libraries</a:t>
            </a:r>
          </a:p>
        </p:txBody>
      </p:sp>
    </p:spTree>
    <p:extLst>
      <p:ext uri="{BB962C8B-B14F-4D97-AF65-F5344CB8AC3E}">
        <p14:creationId xmlns:p14="http://schemas.microsoft.com/office/powerpoint/2010/main" val="353761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246-7886-4C92-84A7-B5738177471D}"/>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5E53163B-545C-4127-AF96-CE2CD941C9EE}"/>
              </a:ext>
            </a:extLst>
          </p:cNvPr>
          <p:cNvSpPr>
            <a:spLocks noGrp="1"/>
          </p:cNvSpPr>
          <p:nvPr>
            <p:ph idx="1"/>
          </p:nvPr>
        </p:nvSpPr>
        <p:spPr>
          <a:xfrm>
            <a:off x="1097280" y="1845734"/>
            <a:ext cx="3138457" cy="4023360"/>
          </a:xfrm>
        </p:spPr>
        <p:txBody>
          <a:bodyPr/>
          <a:lstStyle/>
          <a:p>
            <a:r>
              <a:rPr lang="en-US" dirty="0"/>
              <a:t>We all know that CPUs run architecture specific instruction sets</a:t>
            </a:r>
          </a:p>
          <a:p>
            <a:r>
              <a:rPr lang="en-US" dirty="0"/>
              <a:t>Compilers take programming languages and convert to assembly and then binary</a:t>
            </a:r>
          </a:p>
          <a:p>
            <a:r>
              <a:rPr lang="en-US" dirty="0"/>
              <a:t>X86, ARM, PowerPC all use different instruction sets (with similar behavior)</a:t>
            </a:r>
          </a:p>
        </p:txBody>
      </p:sp>
      <p:graphicFrame>
        <p:nvGraphicFramePr>
          <p:cNvPr id="7" name="Table 6">
            <a:extLst>
              <a:ext uri="{FF2B5EF4-FFF2-40B4-BE49-F238E27FC236}">
                <a16:creationId xmlns:a16="http://schemas.microsoft.com/office/drawing/2014/main" id="{1E33796A-FBEC-4EB2-85FF-7D6EC460E12A}"/>
              </a:ext>
            </a:extLst>
          </p:cNvPr>
          <p:cNvGraphicFramePr>
            <a:graphicFrameLocks noGrp="1"/>
          </p:cNvGraphicFramePr>
          <p:nvPr>
            <p:extLst>
              <p:ext uri="{D42A27DB-BD31-4B8C-83A1-F6EECF244321}">
                <p14:modId xmlns:p14="http://schemas.microsoft.com/office/powerpoint/2010/main" val="1031886514"/>
              </p:ext>
            </p:extLst>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spTree>
    <p:extLst>
      <p:ext uri="{BB962C8B-B14F-4D97-AF65-F5344CB8AC3E}">
        <p14:creationId xmlns:p14="http://schemas.microsoft.com/office/powerpoint/2010/main" val="206225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246-7886-4C92-84A7-B5738177471D}"/>
              </a:ext>
            </a:extLst>
          </p:cNvPr>
          <p:cNvSpPr>
            <a:spLocks noGrp="1"/>
          </p:cNvSpPr>
          <p:nvPr>
            <p:ph type="title"/>
          </p:nvPr>
        </p:nvSpPr>
        <p:spPr/>
        <p:txBody>
          <a:bodyPr/>
          <a:lstStyle/>
          <a:p>
            <a:r>
              <a:rPr lang="en-US" dirty="0"/>
              <a:t>From code to CPU</a:t>
            </a:r>
          </a:p>
        </p:txBody>
      </p:sp>
      <p:sp>
        <p:nvSpPr>
          <p:cNvPr id="3" name="Content Placeholder 2">
            <a:extLst>
              <a:ext uri="{FF2B5EF4-FFF2-40B4-BE49-F238E27FC236}">
                <a16:creationId xmlns:a16="http://schemas.microsoft.com/office/drawing/2014/main" id="{5E53163B-545C-4127-AF96-CE2CD941C9EE}"/>
              </a:ext>
            </a:extLst>
          </p:cNvPr>
          <p:cNvSpPr>
            <a:spLocks noGrp="1"/>
          </p:cNvSpPr>
          <p:nvPr>
            <p:ph idx="1"/>
          </p:nvPr>
        </p:nvSpPr>
        <p:spPr>
          <a:xfrm>
            <a:off x="1097280" y="1845734"/>
            <a:ext cx="3875876" cy="4023360"/>
          </a:xfrm>
        </p:spPr>
        <p:txBody>
          <a:bodyPr/>
          <a:lstStyle/>
          <a:p>
            <a:r>
              <a:rPr lang="en-US" dirty="0"/>
              <a:t>x86 examples</a:t>
            </a:r>
          </a:p>
        </p:txBody>
      </p:sp>
      <p:sp>
        <p:nvSpPr>
          <p:cNvPr id="5" name="TextBox 4">
            <a:extLst>
              <a:ext uri="{FF2B5EF4-FFF2-40B4-BE49-F238E27FC236}">
                <a16:creationId xmlns:a16="http://schemas.microsoft.com/office/drawing/2014/main" id="{132ED085-EF24-4356-994C-D492A9264D17}"/>
              </a:ext>
            </a:extLst>
          </p:cNvPr>
          <p:cNvSpPr txBox="1"/>
          <p:nvPr/>
        </p:nvSpPr>
        <p:spPr>
          <a:xfrm>
            <a:off x="1446981" y="5299100"/>
            <a:ext cx="3768049" cy="369332"/>
          </a:xfrm>
          <a:prstGeom prst="rect">
            <a:avLst/>
          </a:prstGeom>
          <a:noFill/>
        </p:spPr>
        <p:txBody>
          <a:bodyPr wrap="square" rtlCol="0">
            <a:spAutoFit/>
          </a:bodyPr>
          <a:lstStyle/>
          <a:p>
            <a:r>
              <a:rPr lang="en-US" dirty="0"/>
              <a:t>Adds x8C and x6E = </a:t>
            </a:r>
            <a:r>
              <a:rPr lang="en-US" dirty="0" err="1"/>
              <a:t>xFA</a:t>
            </a:r>
            <a:r>
              <a:rPr lang="en-US" dirty="0"/>
              <a:t> (250)</a:t>
            </a:r>
          </a:p>
        </p:txBody>
      </p:sp>
      <p:sp>
        <p:nvSpPr>
          <p:cNvPr id="6" name="TextBox 5">
            <a:extLst>
              <a:ext uri="{FF2B5EF4-FFF2-40B4-BE49-F238E27FC236}">
                <a16:creationId xmlns:a16="http://schemas.microsoft.com/office/drawing/2014/main" id="{62F14BF4-FDB0-45D8-A3A9-4872BE81275A}"/>
              </a:ext>
            </a:extLst>
          </p:cNvPr>
          <p:cNvSpPr txBox="1"/>
          <p:nvPr/>
        </p:nvSpPr>
        <p:spPr>
          <a:xfrm>
            <a:off x="1446981" y="4827600"/>
            <a:ext cx="4281157" cy="369332"/>
          </a:xfrm>
          <a:prstGeom prst="rect">
            <a:avLst/>
          </a:prstGeom>
          <a:noFill/>
        </p:spPr>
        <p:txBody>
          <a:bodyPr wrap="square" rtlCol="0">
            <a:spAutoFit/>
          </a:bodyPr>
          <a:lstStyle/>
          <a:p>
            <a:r>
              <a:rPr lang="en-US" dirty="0"/>
              <a:t>What does this do? </a:t>
            </a:r>
          </a:p>
        </p:txBody>
      </p:sp>
      <p:sp>
        <p:nvSpPr>
          <p:cNvPr id="7" name="Rectangle 6">
            <a:extLst>
              <a:ext uri="{FF2B5EF4-FFF2-40B4-BE49-F238E27FC236}">
                <a16:creationId xmlns:a16="http://schemas.microsoft.com/office/drawing/2014/main" id="{3F2C3CBE-41BF-4A5B-8A01-DDC706B38D10}"/>
              </a:ext>
            </a:extLst>
          </p:cNvPr>
          <p:cNvSpPr/>
          <p:nvPr/>
        </p:nvSpPr>
        <p:spPr>
          <a:xfrm>
            <a:off x="1166106" y="2459504"/>
            <a:ext cx="2851355" cy="1754326"/>
          </a:xfrm>
          <a:prstGeom prst="rect">
            <a:avLst/>
          </a:prstGeom>
        </p:spPr>
        <p:txBody>
          <a:bodyPr wrap="square">
            <a:spAutoFit/>
          </a:bodyPr>
          <a:lstStyle/>
          <a:p>
            <a:r>
              <a:rPr lang="en-US" dirty="0">
                <a:solidFill>
                  <a:srgbClr val="555555"/>
                </a:solidFill>
                <a:latin typeface="Arial" panose="020B0604020202020204" pitchFamily="34" charset="0"/>
              </a:rPr>
              <a:t>MVI D, 8CH</a:t>
            </a:r>
            <a:br>
              <a:rPr lang="en-US" dirty="0"/>
            </a:br>
            <a:r>
              <a:rPr lang="en-US" dirty="0">
                <a:solidFill>
                  <a:srgbClr val="555555"/>
                </a:solidFill>
                <a:latin typeface="Arial" panose="020B0604020202020204" pitchFamily="34" charset="0"/>
              </a:rPr>
              <a:t>MVI C, 6EH</a:t>
            </a:r>
            <a:br>
              <a:rPr lang="en-US" dirty="0"/>
            </a:br>
            <a:r>
              <a:rPr lang="en-US" dirty="0">
                <a:solidFill>
                  <a:srgbClr val="555555"/>
                </a:solidFill>
                <a:latin typeface="Arial" panose="020B0604020202020204" pitchFamily="34" charset="0"/>
              </a:rPr>
              <a:t>MOV A, C</a:t>
            </a:r>
            <a:br>
              <a:rPr lang="en-US" dirty="0"/>
            </a:br>
            <a:r>
              <a:rPr lang="en-US" dirty="0">
                <a:solidFill>
                  <a:srgbClr val="555555"/>
                </a:solidFill>
                <a:latin typeface="Arial" panose="020B0604020202020204" pitchFamily="34" charset="0"/>
              </a:rPr>
              <a:t>ADD D</a:t>
            </a:r>
            <a:br>
              <a:rPr lang="en-US" dirty="0"/>
            </a:br>
            <a:r>
              <a:rPr lang="en-US" dirty="0">
                <a:solidFill>
                  <a:srgbClr val="555555"/>
                </a:solidFill>
                <a:latin typeface="Arial" panose="020B0604020202020204" pitchFamily="34" charset="0"/>
              </a:rPr>
              <a:t>OUT PORT1</a:t>
            </a:r>
            <a:br>
              <a:rPr lang="en-US" dirty="0"/>
            </a:br>
            <a:r>
              <a:rPr lang="en-US" dirty="0">
                <a:solidFill>
                  <a:srgbClr val="555555"/>
                </a:solidFill>
                <a:latin typeface="Arial" panose="020B0604020202020204" pitchFamily="34" charset="0"/>
              </a:rPr>
              <a:t>HLT</a:t>
            </a:r>
            <a:endParaRPr lang="en-US" dirty="0"/>
          </a:p>
        </p:txBody>
      </p:sp>
      <p:sp>
        <p:nvSpPr>
          <p:cNvPr id="8" name="Rectangle 7">
            <a:extLst>
              <a:ext uri="{FF2B5EF4-FFF2-40B4-BE49-F238E27FC236}">
                <a16:creationId xmlns:a16="http://schemas.microsoft.com/office/drawing/2014/main" id="{B71F3D2C-D5EB-40A1-A2A7-5CF69751188E}"/>
              </a:ext>
            </a:extLst>
          </p:cNvPr>
          <p:cNvSpPr/>
          <p:nvPr/>
        </p:nvSpPr>
        <p:spPr>
          <a:xfrm>
            <a:off x="6174658" y="2459504"/>
            <a:ext cx="5365701" cy="1754326"/>
          </a:xfrm>
          <a:prstGeom prst="rect">
            <a:avLst/>
          </a:prstGeom>
        </p:spPr>
        <p:txBody>
          <a:bodyPr wrap="square">
            <a:spAutoFit/>
          </a:bodyPr>
          <a:lstStyle/>
          <a:p>
            <a:r>
              <a:rPr lang="en-US" dirty="0">
                <a:solidFill>
                  <a:srgbClr val="555555"/>
                </a:solidFill>
                <a:latin typeface="Arial" panose="020B0604020202020204" pitchFamily="34" charset="0"/>
              </a:rPr>
              <a:t>MVI A, 40H</a:t>
            </a:r>
            <a:br>
              <a:rPr lang="en-US" dirty="0"/>
            </a:br>
            <a:r>
              <a:rPr lang="en-US" dirty="0">
                <a:solidFill>
                  <a:srgbClr val="555555"/>
                </a:solidFill>
                <a:latin typeface="Arial" panose="020B0604020202020204" pitchFamily="34" charset="0"/>
              </a:rPr>
              <a:t>RLC</a:t>
            </a:r>
            <a:br>
              <a:rPr lang="en-US" dirty="0"/>
            </a:br>
            <a:r>
              <a:rPr lang="en-US" dirty="0" err="1">
                <a:solidFill>
                  <a:srgbClr val="555555"/>
                </a:solidFill>
                <a:latin typeface="Arial" panose="020B0604020202020204" pitchFamily="34" charset="0"/>
              </a:rPr>
              <a:t>RLC</a:t>
            </a:r>
            <a:br>
              <a:rPr lang="en-US" dirty="0"/>
            </a:br>
            <a:r>
              <a:rPr lang="en-US" dirty="0" err="1">
                <a:solidFill>
                  <a:srgbClr val="555555"/>
                </a:solidFill>
                <a:latin typeface="Arial" panose="020B0604020202020204" pitchFamily="34" charset="0"/>
              </a:rPr>
              <a:t>RLC</a:t>
            </a:r>
            <a:br>
              <a:rPr lang="en-US" dirty="0"/>
            </a:br>
            <a:r>
              <a:rPr lang="en-US" dirty="0">
                <a:solidFill>
                  <a:srgbClr val="555555"/>
                </a:solidFill>
                <a:latin typeface="Arial" panose="020B0604020202020204" pitchFamily="34" charset="0"/>
              </a:rPr>
              <a:t>OUT PORT1</a:t>
            </a:r>
            <a:br>
              <a:rPr lang="en-US" dirty="0"/>
            </a:br>
            <a:r>
              <a:rPr lang="en-US" dirty="0">
                <a:solidFill>
                  <a:srgbClr val="555555"/>
                </a:solidFill>
                <a:latin typeface="Arial" panose="020B0604020202020204" pitchFamily="34" charset="0"/>
              </a:rPr>
              <a:t>HLT</a:t>
            </a:r>
            <a:endParaRPr lang="en-US" dirty="0"/>
          </a:p>
        </p:txBody>
      </p:sp>
      <p:sp>
        <p:nvSpPr>
          <p:cNvPr id="9" name="TextBox 8">
            <a:extLst>
              <a:ext uri="{FF2B5EF4-FFF2-40B4-BE49-F238E27FC236}">
                <a16:creationId xmlns:a16="http://schemas.microsoft.com/office/drawing/2014/main" id="{0036311A-C1EE-44E5-ABB4-AFC29025F148}"/>
              </a:ext>
            </a:extLst>
          </p:cNvPr>
          <p:cNvSpPr txBox="1"/>
          <p:nvPr/>
        </p:nvSpPr>
        <p:spPr>
          <a:xfrm>
            <a:off x="6174658" y="5196932"/>
            <a:ext cx="4041058" cy="369332"/>
          </a:xfrm>
          <a:prstGeom prst="rect">
            <a:avLst/>
          </a:prstGeom>
          <a:noFill/>
        </p:spPr>
        <p:txBody>
          <a:bodyPr wrap="square" rtlCol="0">
            <a:spAutoFit/>
          </a:bodyPr>
          <a:lstStyle/>
          <a:p>
            <a:r>
              <a:rPr lang="en-US" dirty="0"/>
              <a:t>Multiply by 8 (shift is x2)</a:t>
            </a:r>
          </a:p>
        </p:txBody>
      </p:sp>
      <p:sp>
        <p:nvSpPr>
          <p:cNvPr id="10" name="TextBox 9">
            <a:extLst>
              <a:ext uri="{FF2B5EF4-FFF2-40B4-BE49-F238E27FC236}">
                <a16:creationId xmlns:a16="http://schemas.microsoft.com/office/drawing/2014/main" id="{8B4E9FE1-4DD4-407D-A18F-2A936D4C1955}"/>
              </a:ext>
            </a:extLst>
          </p:cNvPr>
          <p:cNvSpPr txBox="1"/>
          <p:nvPr/>
        </p:nvSpPr>
        <p:spPr>
          <a:xfrm>
            <a:off x="6174658" y="4724901"/>
            <a:ext cx="4041058" cy="369332"/>
          </a:xfrm>
          <a:prstGeom prst="rect">
            <a:avLst/>
          </a:prstGeom>
          <a:noFill/>
        </p:spPr>
        <p:txBody>
          <a:bodyPr wrap="square" rtlCol="0">
            <a:spAutoFit/>
          </a:bodyPr>
          <a:lstStyle/>
          <a:p>
            <a:r>
              <a:rPr lang="en-US" dirty="0"/>
              <a:t>What does this do?</a:t>
            </a:r>
          </a:p>
        </p:txBody>
      </p:sp>
    </p:spTree>
    <p:extLst>
      <p:ext uri="{BB962C8B-B14F-4D97-AF65-F5344CB8AC3E}">
        <p14:creationId xmlns:p14="http://schemas.microsoft.com/office/powerpoint/2010/main" val="4438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B0BF-6925-432D-B297-10DCD4FC4D87}"/>
              </a:ext>
            </a:extLst>
          </p:cNvPr>
          <p:cNvSpPr>
            <a:spLocks noGrp="1"/>
          </p:cNvSpPr>
          <p:nvPr>
            <p:ph type="title"/>
          </p:nvPr>
        </p:nvSpPr>
        <p:spPr/>
        <p:txBody>
          <a:bodyPr/>
          <a:lstStyle/>
          <a:p>
            <a:r>
              <a:rPr lang="en-US" dirty="0"/>
              <a:t>From there …</a:t>
            </a:r>
          </a:p>
        </p:txBody>
      </p:sp>
      <p:sp>
        <p:nvSpPr>
          <p:cNvPr id="3" name="Content Placeholder 2">
            <a:extLst>
              <a:ext uri="{FF2B5EF4-FFF2-40B4-BE49-F238E27FC236}">
                <a16:creationId xmlns:a16="http://schemas.microsoft.com/office/drawing/2014/main" id="{2B634471-EC5C-479D-8E61-51FDFB6F5301}"/>
              </a:ext>
            </a:extLst>
          </p:cNvPr>
          <p:cNvSpPr>
            <a:spLocks noGrp="1"/>
          </p:cNvSpPr>
          <p:nvPr>
            <p:ph sz="half" idx="1"/>
          </p:nvPr>
        </p:nvSpPr>
        <p:spPr/>
        <p:txBody>
          <a:bodyPr/>
          <a:lstStyle/>
          <a:p>
            <a:r>
              <a:rPr lang="en-US" dirty="0"/>
              <a:t>CPUs are circuitry</a:t>
            </a:r>
          </a:p>
          <a:p>
            <a:r>
              <a:rPr lang="en-US" dirty="0"/>
              <a:t>Transistors are the foundation of circuitry</a:t>
            </a:r>
          </a:p>
          <a:p>
            <a:r>
              <a:rPr lang="en-US" dirty="0"/>
              <a:t>Computers are digital logic; logic gates built from transistors</a:t>
            </a:r>
          </a:p>
          <a:p>
            <a:r>
              <a:rPr lang="en-US" dirty="0"/>
              <a:t>CPUs are made of millions of (transistors/ logic gates)</a:t>
            </a:r>
          </a:p>
          <a:p>
            <a:r>
              <a:rPr lang="en-US" dirty="0"/>
              <a:t>Binary instructions operate on these logic gates</a:t>
            </a:r>
          </a:p>
          <a:p>
            <a:endParaRPr lang="en-US" dirty="0"/>
          </a:p>
          <a:p>
            <a:endParaRPr lang="en-US" dirty="0"/>
          </a:p>
        </p:txBody>
      </p:sp>
      <p:sp>
        <p:nvSpPr>
          <p:cNvPr id="5" name="Content Placeholder 4">
            <a:extLst>
              <a:ext uri="{FF2B5EF4-FFF2-40B4-BE49-F238E27FC236}">
                <a16:creationId xmlns:a16="http://schemas.microsoft.com/office/drawing/2014/main" id="{81E47492-219A-45B3-82C8-3A464B3DC9F8}"/>
              </a:ext>
            </a:extLst>
          </p:cNvPr>
          <p:cNvSpPr>
            <a:spLocks noGrp="1"/>
          </p:cNvSpPr>
          <p:nvPr>
            <p:ph sz="half" idx="2"/>
          </p:nvPr>
        </p:nvSpPr>
        <p:spPr/>
        <p:txBody>
          <a:bodyPr/>
          <a:lstStyle/>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a logic gate?</a:t>
            </a:r>
            <a:endParaRPr lang="en-US" altLang="en-US" sz="800" dirty="0">
              <a:solidFill>
                <a:schemeClr val="tx1"/>
              </a:solidFill>
            </a:endParaRPr>
          </a:p>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NAND, OR, NOR, NOT, XOR …</a:t>
            </a:r>
            <a:endParaRPr lang="en-US" altLang="en-US" sz="800" dirty="0">
              <a:solidFill>
                <a:schemeClr val="tx1"/>
              </a:solidFill>
            </a:endParaRPr>
          </a:p>
          <a:p>
            <a:endParaRPr lang="en-US" dirty="0"/>
          </a:p>
        </p:txBody>
      </p:sp>
      <p:pic>
        <p:nvPicPr>
          <p:cNvPr id="3073" name="Picture 10">
            <a:extLst>
              <a:ext uri="{FF2B5EF4-FFF2-40B4-BE49-F238E27FC236}">
                <a16:creationId xmlns:a16="http://schemas.microsoft.com/office/drawing/2014/main" id="{27C9C0F2-38F9-4E00-BF8F-E0EC3A8E83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1241" y="2965618"/>
            <a:ext cx="3771117" cy="16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1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8DC17-3036-4E35-8D06-3BCA8CAC21F6}"/>
              </a:ext>
            </a:extLst>
          </p:cNvPr>
          <p:cNvSpPr>
            <a:spLocks noGrp="1"/>
          </p:cNvSpPr>
          <p:nvPr>
            <p:ph type="title"/>
          </p:nvPr>
        </p:nvSpPr>
        <p:spPr/>
        <p:txBody>
          <a:bodyPr/>
          <a:lstStyle/>
          <a:p>
            <a:r>
              <a:rPr lang="en-US" dirty="0"/>
              <a:t>Concept behind Logic … truth tables</a:t>
            </a:r>
          </a:p>
        </p:txBody>
      </p:sp>
      <p:graphicFrame>
        <p:nvGraphicFramePr>
          <p:cNvPr id="9" name="Content Placeholder 8">
            <a:extLst>
              <a:ext uri="{FF2B5EF4-FFF2-40B4-BE49-F238E27FC236}">
                <a16:creationId xmlns:a16="http://schemas.microsoft.com/office/drawing/2014/main" id="{0957A487-AB59-4168-9679-801338D05226}"/>
              </a:ext>
            </a:extLst>
          </p:cNvPr>
          <p:cNvGraphicFramePr>
            <a:graphicFrameLocks noGrp="1"/>
          </p:cNvGraphicFramePr>
          <p:nvPr>
            <p:ph idx="1"/>
            <p:extLst>
              <p:ext uri="{D42A27DB-BD31-4B8C-83A1-F6EECF244321}">
                <p14:modId xmlns:p14="http://schemas.microsoft.com/office/powerpoint/2010/main" val="2622658003"/>
              </p:ext>
            </p:extLst>
          </p:nvPr>
        </p:nvGraphicFramePr>
        <p:xfrm>
          <a:off x="1223133" y="1822901"/>
          <a:ext cx="3676784" cy="2163686"/>
        </p:xfrm>
        <a:graphic>
          <a:graphicData uri="http://schemas.openxmlformats.org/drawingml/2006/table">
            <a:tbl>
              <a:tblPr firstRow="1" firstCol="1" bandRow="1">
                <a:tableStyleId>{5C22544A-7EE6-4342-B048-85BDC9FD1C3A}</a:tableStyleId>
              </a:tblPr>
              <a:tblGrid>
                <a:gridCol w="898305">
                  <a:extLst>
                    <a:ext uri="{9D8B030D-6E8A-4147-A177-3AD203B41FA5}">
                      <a16:colId xmlns:a16="http://schemas.microsoft.com/office/drawing/2014/main" val="2292650993"/>
                    </a:ext>
                  </a:extLst>
                </a:gridCol>
                <a:gridCol w="898305">
                  <a:extLst>
                    <a:ext uri="{9D8B030D-6E8A-4147-A177-3AD203B41FA5}">
                      <a16:colId xmlns:a16="http://schemas.microsoft.com/office/drawing/2014/main" val="551669390"/>
                    </a:ext>
                  </a:extLst>
                </a:gridCol>
                <a:gridCol w="675191">
                  <a:extLst>
                    <a:ext uri="{9D8B030D-6E8A-4147-A177-3AD203B41FA5}">
                      <a16:colId xmlns:a16="http://schemas.microsoft.com/office/drawing/2014/main" val="3557787458"/>
                    </a:ext>
                  </a:extLst>
                </a:gridCol>
                <a:gridCol w="528120">
                  <a:extLst>
                    <a:ext uri="{9D8B030D-6E8A-4147-A177-3AD203B41FA5}">
                      <a16:colId xmlns:a16="http://schemas.microsoft.com/office/drawing/2014/main" val="2824730031"/>
                    </a:ext>
                  </a:extLst>
                </a:gridCol>
                <a:gridCol w="676863">
                  <a:extLst>
                    <a:ext uri="{9D8B030D-6E8A-4147-A177-3AD203B41FA5}">
                      <a16:colId xmlns:a16="http://schemas.microsoft.com/office/drawing/2014/main" val="1820931094"/>
                    </a:ext>
                  </a:extLst>
                </a:gridCol>
              </a:tblGrid>
              <a:tr h="732274">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__</a:t>
                      </a:r>
                      <a:br>
                        <a:rPr lang="en-US" sz="1800">
                          <a:effectLst/>
                        </a:rPr>
                      </a:b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2669"/>
                  </a:ext>
                </a:extLst>
              </a:tr>
              <a:tr h="357853">
                <a:tc>
                  <a:txBody>
                    <a:bodyPr/>
                    <a:lstStyle/>
                    <a:p>
                      <a:pPr marL="0" marR="0">
                        <a:lnSpc>
                          <a:spcPct val="107000"/>
                        </a:lnSpc>
                        <a:spcBef>
                          <a:spcPts val="0"/>
                        </a:spcBef>
                        <a:spcAft>
                          <a:spcPts val="0"/>
                        </a:spcAft>
                      </a:pPr>
                      <a:r>
                        <a:rPr lang="en-US" sz="1800">
                          <a:effectLst/>
                        </a:rPr>
                        <a:t>Row1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165965"/>
                  </a:ext>
                </a:extLst>
              </a:tr>
              <a:tr h="357853">
                <a:tc>
                  <a:txBody>
                    <a:bodyPr/>
                    <a:lstStyle/>
                    <a:p>
                      <a:pPr marL="0" marR="0">
                        <a:lnSpc>
                          <a:spcPct val="107000"/>
                        </a:lnSpc>
                        <a:spcBef>
                          <a:spcPts val="0"/>
                        </a:spcBef>
                        <a:spcAft>
                          <a:spcPts val="0"/>
                        </a:spcAft>
                      </a:pPr>
                      <a:r>
                        <a:rPr lang="en-US" sz="1800">
                          <a:effectLst/>
                        </a:rPr>
                        <a:t>Row2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985460"/>
                  </a:ext>
                </a:extLst>
              </a:tr>
              <a:tr h="357853">
                <a:tc>
                  <a:txBody>
                    <a:bodyPr/>
                    <a:lstStyle/>
                    <a:p>
                      <a:pPr marL="0" marR="0">
                        <a:lnSpc>
                          <a:spcPct val="107000"/>
                        </a:lnSpc>
                        <a:spcBef>
                          <a:spcPts val="0"/>
                        </a:spcBef>
                        <a:spcAft>
                          <a:spcPts val="0"/>
                        </a:spcAft>
                      </a:pPr>
                      <a:r>
                        <a:rPr lang="en-US" sz="1800">
                          <a:effectLst/>
                        </a:rPr>
                        <a:t>Row3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589738"/>
                  </a:ext>
                </a:extLst>
              </a:tr>
              <a:tr h="357853">
                <a:tc>
                  <a:txBody>
                    <a:bodyPr/>
                    <a:lstStyle/>
                    <a:p>
                      <a:pPr marL="0" marR="0">
                        <a:lnSpc>
                          <a:spcPct val="107000"/>
                        </a:lnSpc>
                        <a:spcBef>
                          <a:spcPts val="0"/>
                        </a:spcBef>
                        <a:spcAft>
                          <a:spcPts val="0"/>
                        </a:spcAft>
                      </a:pPr>
                      <a:r>
                        <a:rPr lang="en-US" sz="1800">
                          <a:effectLst/>
                        </a:rPr>
                        <a:t>Row4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214036"/>
                  </a:ext>
                </a:extLst>
              </a:tr>
            </a:tbl>
          </a:graphicData>
        </a:graphic>
      </p:graphicFrame>
      <p:pic>
        <p:nvPicPr>
          <p:cNvPr id="10" name="Picture 9">
            <a:extLst>
              <a:ext uri="{FF2B5EF4-FFF2-40B4-BE49-F238E27FC236}">
                <a16:creationId xmlns:a16="http://schemas.microsoft.com/office/drawing/2014/main" id="{0F3EB492-3224-4491-A476-A3F0CDE68A59}"/>
              </a:ext>
            </a:extLst>
          </p:cNvPr>
          <p:cNvPicPr/>
          <p:nvPr/>
        </p:nvPicPr>
        <p:blipFill>
          <a:blip r:embed="rId2"/>
          <a:stretch>
            <a:fillRect/>
          </a:stretch>
        </p:blipFill>
        <p:spPr>
          <a:xfrm>
            <a:off x="6467608" y="1913823"/>
            <a:ext cx="4141399" cy="2121854"/>
          </a:xfrm>
          <a:prstGeom prst="rect">
            <a:avLst/>
          </a:prstGeom>
        </p:spPr>
      </p:pic>
      <p:sp>
        <p:nvSpPr>
          <p:cNvPr id="13" name="Rectangle 12">
            <a:extLst>
              <a:ext uri="{FF2B5EF4-FFF2-40B4-BE49-F238E27FC236}">
                <a16:creationId xmlns:a16="http://schemas.microsoft.com/office/drawing/2014/main" id="{75C63043-43FA-4388-AAD2-6A0E50DB50B3}"/>
              </a:ext>
            </a:extLst>
          </p:cNvPr>
          <p:cNvSpPr/>
          <p:nvPr/>
        </p:nvSpPr>
        <p:spPr>
          <a:xfrm>
            <a:off x="1097280" y="4197322"/>
            <a:ext cx="9865687" cy="37555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AB?</a:t>
            </a:r>
          </a:p>
        </p:txBody>
      </p:sp>
      <p:sp>
        <p:nvSpPr>
          <p:cNvPr id="16" name="Rectangle 15">
            <a:extLst>
              <a:ext uri="{FF2B5EF4-FFF2-40B4-BE49-F238E27FC236}">
                <a16:creationId xmlns:a16="http://schemas.microsoft.com/office/drawing/2014/main" id="{7B7BBF53-6A53-44EE-9D37-2DFA9BA3549B}"/>
              </a:ext>
            </a:extLst>
          </p:cNvPr>
          <p:cNvSpPr/>
          <p:nvPr/>
        </p:nvSpPr>
        <p:spPr>
          <a:xfrm>
            <a:off x="1097280" y="5052622"/>
            <a:ext cx="10508718"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t>
            </a:r>
            <a:endParaRPr lang="en-US" dirty="0"/>
          </a:p>
        </p:txBody>
      </p:sp>
      <p:pic>
        <p:nvPicPr>
          <p:cNvPr id="17" name="Picture 16">
            <a:extLst>
              <a:ext uri="{FF2B5EF4-FFF2-40B4-BE49-F238E27FC236}">
                <a16:creationId xmlns:a16="http://schemas.microsoft.com/office/drawing/2014/main" id="{76E5576D-BB94-4D29-9DB1-699779C3E06D}"/>
              </a:ext>
            </a:extLst>
          </p:cNvPr>
          <p:cNvPicPr>
            <a:picLocks noChangeAspect="1"/>
          </p:cNvPicPr>
          <p:nvPr/>
        </p:nvPicPr>
        <p:blipFill>
          <a:blip r:embed="rId3"/>
          <a:stretch>
            <a:fillRect/>
          </a:stretch>
        </p:blipFill>
        <p:spPr>
          <a:xfrm>
            <a:off x="9251650" y="4827517"/>
            <a:ext cx="590442" cy="611913"/>
          </a:xfrm>
          <a:prstGeom prst="rect">
            <a:avLst/>
          </a:prstGeom>
        </p:spPr>
      </p:pic>
      <p:sp>
        <p:nvSpPr>
          <p:cNvPr id="18" name="Rectangle 17">
            <a:extLst>
              <a:ext uri="{FF2B5EF4-FFF2-40B4-BE49-F238E27FC236}">
                <a16:creationId xmlns:a16="http://schemas.microsoft.com/office/drawing/2014/main" id="{B4193F17-1DD5-4918-8624-35E00C8B6D68}"/>
              </a:ext>
            </a:extLst>
          </p:cNvPr>
          <p:cNvSpPr/>
          <p:nvPr/>
        </p:nvSpPr>
        <p:spPr>
          <a:xfrm>
            <a:off x="1174743" y="5439430"/>
            <a:ext cx="171713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 (A &amp;&amp; B) { …}</a:t>
            </a:r>
          </a:p>
        </p:txBody>
      </p:sp>
      <p:sp>
        <p:nvSpPr>
          <p:cNvPr id="19" name="Rectangle 18">
            <a:extLst>
              <a:ext uri="{FF2B5EF4-FFF2-40B4-BE49-F238E27FC236}">
                <a16:creationId xmlns:a16="http://schemas.microsoft.com/office/drawing/2014/main" id="{99A3BE5D-3D99-44BE-8DEC-D8901FCD13DE}"/>
              </a:ext>
            </a:extLst>
          </p:cNvPr>
          <p:cNvSpPr/>
          <p:nvPr/>
        </p:nvSpPr>
        <p:spPr>
          <a:xfrm>
            <a:off x="1097280" y="4564518"/>
            <a:ext cx="158889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(A &amp;&amp; B) { …}</a:t>
            </a:r>
          </a:p>
        </p:txBody>
      </p:sp>
    </p:spTree>
    <p:extLst>
      <p:ext uri="{BB962C8B-B14F-4D97-AF65-F5344CB8AC3E}">
        <p14:creationId xmlns:p14="http://schemas.microsoft.com/office/powerpoint/2010/main" val="21685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140FF-7F5E-4E77-B6EF-727E75133EAB}"/>
              </a:ext>
            </a:extLst>
          </p:cNvPr>
          <p:cNvSpPr>
            <a:spLocks noGrp="1"/>
          </p:cNvSpPr>
          <p:nvPr>
            <p:ph type="title"/>
          </p:nvPr>
        </p:nvSpPr>
        <p:spPr/>
        <p:txBody>
          <a:bodyPr/>
          <a:lstStyle/>
          <a:p>
            <a:r>
              <a:rPr lang="en-US" altLang="en-US" dirty="0">
                <a:solidFill>
                  <a:schemeClr val="tx1"/>
                </a:solidFill>
                <a:ea typeface="Calibri" panose="020F0502020204030204" pitchFamily="34" charset="0"/>
                <a:cs typeface="Times New Roman" panose="02020603050405020304" pitchFamily="18" charset="0"/>
              </a:rPr>
              <a:t>All math operations subset to digital logic</a:t>
            </a:r>
            <a:endParaRPr lang="en-US" dirty="0"/>
          </a:p>
        </p:txBody>
      </p:sp>
      <p:pic>
        <p:nvPicPr>
          <p:cNvPr id="5121" name="Picture 13">
            <a:extLst>
              <a:ext uri="{FF2B5EF4-FFF2-40B4-BE49-F238E27FC236}">
                <a16:creationId xmlns:a16="http://schemas.microsoft.com/office/drawing/2014/main" id="{09B509D9-1F67-4B3C-B22D-AD5CCB9092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43" y="1779992"/>
            <a:ext cx="5943600" cy="2822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F7A1F91-32DC-45B8-9694-1ED53A3BD72B}"/>
              </a:ext>
            </a:extLst>
          </p:cNvPr>
          <p:cNvSpPr>
            <a:spLocks noChangeArrowheads="1"/>
          </p:cNvSpPr>
          <p:nvPr/>
        </p:nvSpPr>
        <p:spPr bwMode="auto">
          <a:xfrm>
            <a:off x="442452" y="4645199"/>
            <a:ext cx="1136805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Subtraction is also addition in digital logic</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Subtraction</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To subtract binary number B (the subtrahend) from binary number A (the minuend).</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Add the 2's complement of B to A</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there is a final carry bit, discard it and the result is positive.</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B greater than A there will be no carry bit and the result will be the 2's complement of the sum and is negative.</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3834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D1617-D466-46CB-A114-6D56BD22CC25}"/>
              </a:ext>
            </a:extLst>
          </p:cNvPr>
          <p:cNvSpPr>
            <a:spLocks noGrp="1"/>
          </p:cNvSpPr>
          <p:nvPr>
            <p:ph type="title"/>
          </p:nvPr>
        </p:nvSpPr>
        <p:spPr/>
        <p:txBody>
          <a:bodyPr/>
          <a:lstStyle/>
          <a:p>
            <a:r>
              <a:rPr lang="en-US" dirty="0"/>
              <a:t>A simple ‘if’ statement</a:t>
            </a:r>
          </a:p>
        </p:txBody>
      </p:sp>
      <p:sp>
        <p:nvSpPr>
          <p:cNvPr id="4" name="Content Placeholder 3">
            <a:extLst>
              <a:ext uri="{FF2B5EF4-FFF2-40B4-BE49-F238E27FC236}">
                <a16:creationId xmlns:a16="http://schemas.microsoft.com/office/drawing/2014/main" id="{E22640B1-8A69-4BCA-BE18-34F923AA9730}"/>
              </a:ext>
            </a:extLst>
          </p:cNvPr>
          <p:cNvSpPr>
            <a:spLocks noGrp="1"/>
          </p:cNvSpPr>
          <p:nvPr>
            <p:ph idx="1"/>
          </p:nvPr>
        </p:nvSpPr>
        <p:spPr>
          <a:xfrm>
            <a:off x="1097280" y="1845734"/>
            <a:ext cx="3327236" cy="553645"/>
          </a:xfrm>
        </p:spPr>
        <p:txBody>
          <a:bodyPr/>
          <a:lstStyle/>
          <a:p>
            <a:r>
              <a:rPr lang="en-US" dirty="0">
                <a:latin typeface="Consolas" panose="020B0609020204030204" pitchFamily="49" charset="0"/>
              </a:rPr>
              <a:t>if (a == 0 and b != 0</a:t>
            </a:r>
            <a:r>
              <a:rPr lang="en-US" dirty="0"/>
              <a:t>)</a:t>
            </a:r>
          </a:p>
        </p:txBody>
      </p:sp>
      <p:grpSp>
        <p:nvGrpSpPr>
          <p:cNvPr id="5" name="Group 4">
            <a:extLst>
              <a:ext uri="{FF2B5EF4-FFF2-40B4-BE49-F238E27FC236}">
                <a16:creationId xmlns:a16="http://schemas.microsoft.com/office/drawing/2014/main" id="{395E172E-7AB1-45F0-AECA-3F936A7BCF8E}"/>
              </a:ext>
            </a:extLst>
          </p:cNvPr>
          <p:cNvGrpSpPr/>
          <p:nvPr/>
        </p:nvGrpSpPr>
        <p:grpSpPr>
          <a:xfrm>
            <a:off x="6652580" y="1845735"/>
            <a:ext cx="1412698" cy="1554480"/>
            <a:chOff x="2564130" y="1261110"/>
            <a:chExt cx="1412698" cy="1554480"/>
          </a:xfrm>
        </p:grpSpPr>
        <p:sp>
          <p:nvSpPr>
            <p:cNvPr id="6" name="Isosceles Triangle 5">
              <a:extLst>
                <a:ext uri="{FF2B5EF4-FFF2-40B4-BE49-F238E27FC236}">
                  <a16:creationId xmlns:a16="http://schemas.microsoft.com/office/drawing/2014/main" id="{0A76BDFF-B6E4-4570-86E3-EFF6BB42EDC6}"/>
                </a:ext>
              </a:extLst>
            </p:cNvPr>
            <p:cNvSpPr/>
            <p:nvPr/>
          </p:nvSpPr>
          <p:spPr>
            <a:xfrm rot="5400000">
              <a:off x="2362200" y="1463040"/>
              <a:ext cx="1554480" cy="11506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28D97A-7E54-4386-817F-BA60612462AB}"/>
                </a:ext>
              </a:extLst>
            </p:cNvPr>
            <p:cNvSpPr/>
            <p:nvPr/>
          </p:nvSpPr>
          <p:spPr>
            <a:xfrm>
              <a:off x="3714750" y="1909960"/>
              <a:ext cx="262078" cy="248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hord 7">
            <a:extLst>
              <a:ext uri="{FF2B5EF4-FFF2-40B4-BE49-F238E27FC236}">
                <a16:creationId xmlns:a16="http://schemas.microsoft.com/office/drawing/2014/main" id="{34560878-DAC9-446C-86A9-5621F93F41D9}"/>
              </a:ext>
            </a:extLst>
          </p:cNvPr>
          <p:cNvSpPr/>
          <p:nvPr/>
        </p:nvSpPr>
        <p:spPr>
          <a:xfrm rot="12060268">
            <a:off x="8329982" y="3331150"/>
            <a:ext cx="1963861" cy="184104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31F5458-D540-45EC-9372-745D29A48539}"/>
              </a:ext>
            </a:extLst>
          </p:cNvPr>
          <p:cNvCxnSpPr>
            <a:cxnSpLocks/>
          </p:cNvCxnSpPr>
          <p:nvPr/>
        </p:nvCxnSpPr>
        <p:spPr>
          <a:xfrm>
            <a:off x="10260036" y="425167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FBA1CD9-9749-4426-AF6A-9458B5E91238}"/>
              </a:ext>
            </a:extLst>
          </p:cNvPr>
          <p:cNvCxnSpPr>
            <a:cxnSpLocks/>
          </p:cNvCxnSpPr>
          <p:nvPr/>
        </p:nvCxnSpPr>
        <p:spPr>
          <a:xfrm>
            <a:off x="5083352" y="261903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22054476-AEC8-4C7E-AE99-E6CC7C84CD3E}"/>
              </a:ext>
            </a:extLst>
          </p:cNvPr>
          <p:cNvCxnSpPr>
            <a:cxnSpLocks/>
          </p:cNvCxnSpPr>
          <p:nvPr/>
        </p:nvCxnSpPr>
        <p:spPr>
          <a:xfrm>
            <a:off x="7418514" y="4718217"/>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Connector: Elbow 13">
            <a:extLst>
              <a:ext uri="{FF2B5EF4-FFF2-40B4-BE49-F238E27FC236}">
                <a16:creationId xmlns:a16="http://schemas.microsoft.com/office/drawing/2014/main" id="{DB15A650-B11C-4401-A304-0CBE756EC8C5}"/>
              </a:ext>
            </a:extLst>
          </p:cNvPr>
          <p:cNvCxnSpPr>
            <a:cxnSpLocks/>
            <a:stCxn id="7" idx="6"/>
          </p:cNvCxnSpPr>
          <p:nvPr/>
        </p:nvCxnSpPr>
        <p:spPr>
          <a:xfrm>
            <a:off x="8065278" y="2619030"/>
            <a:ext cx="262076" cy="1227938"/>
          </a:xfrm>
          <a:prstGeom prst="bentConnector2">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1912610-2726-41F9-BFD4-3CA963A8BCA9}"/>
              </a:ext>
            </a:extLst>
          </p:cNvPr>
          <p:cNvCxnSpPr>
            <a:cxnSpLocks/>
          </p:cNvCxnSpPr>
          <p:nvPr/>
        </p:nvCxnSpPr>
        <p:spPr>
          <a:xfrm>
            <a:off x="8327354" y="3826635"/>
            <a:ext cx="62646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B7468E80-4BF2-4055-9818-231F24D0E76F}"/>
              </a:ext>
            </a:extLst>
          </p:cNvPr>
          <p:cNvSpPr txBox="1"/>
          <p:nvPr/>
        </p:nvSpPr>
        <p:spPr>
          <a:xfrm>
            <a:off x="1358720" y="3857414"/>
            <a:ext cx="2996872"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LDA 0x5100</a:t>
            </a:r>
          </a:p>
          <a:p>
            <a:r>
              <a:rPr lang="en-US" dirty="0"/>
              <a:t>CMP 0</a:t>
            </a:r>
          </a:p>
          <a:p>
            <a:r>
              <a:rPr lang="en-US" dirty="0"/>
              <a:t>JZ SKIP</a:t>
            </a:r>
          </a:p>
          <a:p>
            <a:r>
              <a:rPr lang="en-US" dirty="0"/>
              <a:t>LDA 0x5200</a:t>
            </a:r>
          </a:p>
          <a:p>
            <a:r>
              <a:rPr lang="en-US" dirty="0"/>
              <a:t>JZ SKIP</a:t>
            </a:r>
          </a:p>
          <a:p>
            <a:r>
              <a:rPr lang="en-US" dirty="0"/>
              <a:t>BLAH, BLAH</a:t>
            </a:r>
          </a:p>
          <a:p>
            <a:r>
              <a:rPr lang="en-US" dirty="0"/>
              <a:t>SKIP: OTHER STUFF</a:t>
            </a:r>
          </a:p>
          <a:p>
            <a:endParaRPr lang="en-US" dirty="0"/>
          </a:p>
        </p:txBody>
      </p:sp>
      <p:sp>
        <p:nvSpPr>
          <p:cNvPr id="21" name="TextBox 20">
            <a:extLst>
              <a:ext uri="{FF2B5EF4-FFF2-40B4-BE49-F238E27FC236}">
                <a16:creationId xmlns:a16="http://schemas.microsoft.com/office/drawing/2014/main" id="{E1634006-5AEF-4F13-8AFA-77F2EB651A2B}"/>
              </a:ext>
            </a:extLst>
          </p:cNvPr>
          <p:cNvSpPr txBox="1"/>
          <p:nvPr/>
        </p:nvSpPr>
        <p:spPr>
          <a:xfrm>
            <a:off x="557488" y="3177933"/>
            <a:ext cx="4784378" cy="646331"/>
          </a:xfrm>
          <a:prstGeom prst="rect">
            <a:avLst/>
          </a:prstGeom>
          <a:noFill/>
        </p:spPr>
        <p:txBody>
          <a:bodyPr wrap="square" rtlCol="0">
            <a:spAutoFit/>
          </a:bodyPr>
          <a:lstStyle/>
          <a:p>
            <a:r>
              <a:rPr lang="en-US" dirty="0"/>
              <a:t>(MOSTLY CORRECT) ASSEMBLY CODE</a:t>
            </a:r>
          </a:p>
          <a:p>
            <a:r>
              <a:rPr lang="en-US" dirty="0"/>
              <a:t>&amp;a = 0x5100; &amp; b = 0x5200</a:t>
            </a:r>
          </a:p>
        </p:txBody>
      </p:sp>
      <p:sp>
        <p:nvSpPr>
          <p:cNvPr id="22" name="Oval 21">
            <a:extLst>
              <a:ext uri="{FF2B5EF4-FFF2-40B4-BE49-F238E27FC236}">
                <a16:creationId xmlns:a16="http://schemas.microsoft.com/office/drawing/2014/main" id="{65140FDB-1F4A-4D52-8C30-9C722D93733C}"/>
              </a:ext>
            </a:extLst>
          </p:cNvPr>
          <p:cNvSpPr/>
          <p:nvPr/>
        </p:nvSpPr>
        <p:spPr>
          <a:xfrm>
            <a:off x="5039106" y="2065363"/>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3" name="Oval 22">
            <a:extLst>
              <a:ext uri="{FF2B5EF4-FFF2-40B4-BE49-F238E27FC236}">
                <a16:creationId xmlns:a16="http://schemas.microsoft.com/office/drawing/2014/main" id="{17D14DE8-A82A-434E-B7B2-9D3827F477CA}"/>
              </a:ext>
            </a:extLst>
          </p:cNvPr>
          <p:cNvSpPr/>
          <p:nvPr/>
        </p:nvSpPr>
        <p:spPr>
          <a:xfrm>
            <a:off x="6930378" y="4164572"/>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TextBox 23">
            <a:extLst>
              <a:ext uri="{FF2B5EF4-FFF2-40B4-BE49-F238E27FC236}">
                <a16:creationId xmlns:a16="http://schemas.microsoft.com/office/drawing/2014/main" id="{328F2C51-1617-46DB-9007-AD0D0B620BFE}"/>
              </a:ext>
            </a:extLst>
          </p:cNvPr>
          <p:cNvSpPr txBox="1"/>
          <p:nvPr/>
        </p:nvSpPr>
        <p:spPr>
          <a:xfrm>
            <a:off x="4964308" y="5058286"/>
            <a:ext cx="6389813" cy="1200329"/>
          </a:xfrm>
          <a:prstGeom prst="rect">
            <a:avLst/>
          </a:prstGeom>
          <a:noFill/>
        </p:spPr>
        <p:txBody>
          <a:bodyPr wrap="square" rtlCol="0">
            <a:spAutoFit/>
          </a:bodyPr>
          <a:lstStyle/>
          <a:p>
            <a:r>
              <a:rPr lang="en-US" dirty="0"/>
              <a:t>Converted to digital logic, 2 logic gates</a:t>
            </a:r>
          </a:p>
          <a:p>
            <a:r>
              <a:rPr lang="en-US" dirty="0"/>
              <a:t>Roughly 8 transistors (2-5 per gate)</a:t>
            </a:r>
          </a:p>
          <a:p>
            <a:r>
              <a:rPr lang="en-US" dirty="0"/>
              <a:t>One simple line of code needs 8 transistors</a:t>
            </a:r>
          </a:p>
          <a:p>
            <a:r>
              <a:rPr lang="en-US" dirty="0"/>
              <a:t>Linux (just the kernel) has 10,000,000 lines of code</a:t>
            </a:r>
          </a:p>
        </p:txBody>
      </p:sp>
    </p:spTree>
    <p:extLst>
      <p:ext uri="{BB962C8B-B14F-4D97-AF65-F5344CB8AC3E}">
        <p14:creationId xmlns:p14="http://schemas.microsoft.com/office/powerpoint/2010/main" val="42827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wipe(down)">
                                      <p:cBhvr>
                                        <p:cTn id="66" dur="500"/>
                                        <p:tgtEl>
                                          <p:spTgt spid="2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xEl>
                                              <p:pRg st="1" end="1"/>
                                            </p:txEl>
                                          </p:spTgt>
                                        </p:tgtEl>
                                        <p:attrNameLst>
                                          <p:attrName>style.visibility</p:attrName>
                                        </p:attrNameLst>
                                      </p:cBhvr>
                                      <p:to>
                                        <p:strVal val="visible"/>
                                      </p:to>
                                    </p:set>
                                    <p:animEffect transition="in" filter="wipe(down)">
                                      <p:cBhvr>
                                        <p:cTn id="71" dur="500"/>
                                        <p:tgtEl>
                                          <p:spTgt spid="2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4">
                                            <p:txEl>
                                              <p:pRg st="2" end="2"/>
                                            </p:txEl>
                                          </p:spTgt>
                                        </p:tgtEl>
                                        <p:attrNameLst>
                                          <p:attrName>style.visibility</p:attrName>
                                        </p:attrNameLst>
                                      </p:cBhvr>
                                      <p:to>
                                        <p:strVal val="visible"/>
                                      </p:to>
                                    </p:set>
                                    <p:animEffect transition="in" filter="wipe(down)">
                                      <p:cBhvr>
                                        <p:cTn id="76" dur="500"/>
                                        <p:tgtEl>
                                          <p:spTgt spid="24">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xEl>
                                              <p:pRg st="3" end="3"/>
                                            </p:txEl>
                                          </p:spTgt>
                                        </p:tgtEl>
                                        <p:attrNameLst>
                                          <p:attrName>style.visibility</p:attrName>
                                        </p:attrNameLst>
                                      </p:cBhvr>
                                      <p:to>
                                        <p:strVal val="visible"/>
                                      </p:to>
                                    </p:set>
                                    <p:animEffect transition="in" filter="wipe(down)">
                                      <p:cBhvr>
                                        <p:cTn id="81"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9" grpId="0" animBg="1"/>
      <p:bldP spid="21" grpId="0"/>
      <p:bldP spid="22" grpId="0" animBg="1"/>
      <p:bldP spid="23" grpId="0" animBg="1"/>
      <p:bldP spid="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90FA-A18A-4427-8356-4405719B02C6}"/>
              </a:ext>
            </a:extLst>
          </p:cNvPr>
          <p:cNvSpPr>
            <a:spLocks noGrp="1"/>
          </p:cNvSpPr>
          <p:nvPr>
            <p:ph type="title"/>
          </p:nvPr>
        </p:nvSpPr>
        <p:spPr/>
        <p:txBody>
          <a:bodyPr/>
          <a:lstStyle/>
          <a:p>
            <a:r>
              <a:rPr lang="en-US" dirty="0"/>
              <a:t>Reading material</a:t>
            </a:r>
          </a:p>
        </p:txBody>
      </p:sp>
      <p:sp>
        <p:nvSpPr>
          <p:cNvPr id="3" name="Content Placeholder 2">
            <a:extLst>
              <a:ext uri="{FF2B5EF4-FFF2-40B4-BE49-F238E27FC236}">
                <a16:creationId xmlns:a16="http://schemas.microsoft.com/office/drawing/2014/main" id="{CDA3EC1A-9E64-401A-A74D-47CF1AC9B51D}"/>
              </a:ext>
            </a:extLst>
          </p:cNvPr>
          <p:cNvSpPr>
            <a:spLocks noGrp="1"/>
          </p:cNvSpPr>
          <p:nvPr>
            <p:ph idx="1"/>
          </p:nvPr>
        </p:nvSpPr>
        <p:spPr/>
        <p:txBody>
          <a:bodyPr/>
          <a:lstStyle/>
          <a:p>
            <a:r>
              <a:rPr lang="en-US" dirty="0">
                <a:hlinkClick r:id="rId2"/>
              </a:rPr>
              <a:t>Digital Logic: </a:t>
            </a:r>
          </a:p>
          <a:p>
            <a:r>
              <a:rPr lang="en-US" dirty="0">
                <a:hlinkClick r:id="rId2"/>
              </a:rPr>
              <a:t>https://mpoweruk.com/digital_logic.htm</a:t>
            </a:r>
            <a:endParaRPr lang="en-US" dirty="0"/>
          </a:p>
          <a:p>
            <a:endParaRPr lang="en-US" dirty="0"/>
          </a:p>
          <a:p>
            <a:r>
              <a:rPr lang="en-US" dirty="0">
                <a:hlinkClick r:id="rId3"/>
              </a:rPr>
              <a:t>Digital logic gates </a:t>
            </a:r>
            <a:r>
              <a:rPr lang="en-US">
                <a:hlinkClick r:id="rId3"/>
              </a:rPr>
              <a:t>simulator: </a:t>
            </a:r>
          </a:p>
          <a:p>
            <a:r>
              <a:rPr lang="en-US">
                <a:hlinkClick r:id="rId3"/>
              </a:rPr>
              <a:t>https</a:t>
            </a:r>
            <a:r>
              <a:rPr lang="en-US" dirty="0">
                <a:hlinkClick r:id="rId3"/>
              </a:rPr>
              <a:t>://www.kolls.net/gatesim/</a:t>
            </a:r>
            <a:endParaRPr lang="en-US" dirty="0"/>
          </a:p>
          <a:p>
            <a:endParaRPr lang="en-US" dirty="0"/>
          </a:p>
        </p:txBody>
      </p:sp>
    </p:spTree>
    <p:extLst>
      <p:ext uri="{BB962C8B-B14F-4D97-AF65-F5344CB8AC3E}">
        <p14:creationId xmlns:p14="http://schemas.microsoft.com/office/powerpoint/2010/main" val="91386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307-4386-4C8B-97C2-FBEF0AFF2D34}"/>
              </a:ext>
            </a:extLst>
          </p:cNvPr>
          <p:cNvSpPr>
            <a:spLocks noGrp="1"/>
          </p:cNvSpPr>
          <p:nvPr>
            <p:ph type="title"/>
          </p:nvPr>
        </p:nvSpPr>
        <p:spPr/>
        <p:txBody>
          <a:bodyPr/>
          <a:lstStyle/>
          <a:p>
            <a:r>
              <a:rPr lang="en-US" dirty="0"/>
              <a:t>And this is why Moore’s law is important!</a:t>
            </a:r>
          </a:p>
        </p:txBody>
      </p:sp>
      <p:pic>
        <p:nvPicPr>
          <p:cNvPr id="5" name="Content Placeholder 4">
            <a:extLst>
              <a:ext uri="{FF2B5EF4-FFF2-40B4-BE49-F238E27FC236}">
                <a16:creationId xmlns:a16="http://schemas.microsoft.com/office/drawing/2014/main" id="{E64B3B46-6F7F-49E8-B7B9-530044590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525" y="2714625"/>
            <a:ext cx="9439275" cy="2286000"/>
          </a:xfrm>
        </p:spPr>
      </p:pic>
      <p:sp>
        <p:nvSpPr>
          <p:cNvPr id="6" name="TextBox 5">
            <a:extLst>
              <a:ext uri="{FF2B5EF4-FFF2-40B4-BE49-F238E27FC236}">
                <a16:creationId xmlns:a16="http://schemas.microsoft.com/office/drawing/2014/main" id="{F0431740-DB79-49BC-996C-4B818808361B}"/>
              </a:ext>
            </a:extLst>
          </p:cNvPr>
          <p:cNvSpPr txBox="1"/>
          <p:nvPr/>
        </p:nvSpPr>
        <p:spPr>
          <a:xfrm>
            <a:off x="294968" y="5439205"/>
            <a:ext cx="11509641" cy="369332"/>
          </a:xfrm>
          <a:prstGeom prst="rect">
            <a:avLst/>
          </a:prstGeom>
          <a:noFill/>
        </p:spPr>
        <p:txBody>
          <a:bodyPr wrap="square" rtlCol="0">
            <a:spAutoFit/>
          </a:bodyPr>
          <a:lstStyle/>
          <a:p>
            <a:pPr algn="ctr"/>
            <a:r>
              <a:rPr lang="en-US" dirty="0">
                <a:latin typeface="Arial Black" panose="020B0A04020102020204" pitchFamily="34" charset="0"/>
              </a:rPr>
              <a:t>Always know your history so you can build </a:t>
            </a:r>
            <a:r>
              <a:rPr lang="en-US">
                <a:latin typeface="Arial Black" panose="020B0A04020102020204" pitchFamily="34" charset="0"/>
              </a:rPr>
              <a:t>the future</a:t>
            </a:r>
            <a:endParaRPr lang="en-US" dirty="0">
              <a:latin typeface="Arial Black" panose="020B0A04020102020204" pitchFamily="34" charset="0"/>
            </a:endParaRPr>
          </a:p>
        </p:txBody>
      </p:sp>
    </p:spTree>
    <p:extLst>
      <p:ext uri="{BB962C8B-B14F-4D97-AF65-F5344CB8AC3E}">
        <p14:creationId xmlns:p14="http://schemas.microsoft.com/office/powerpoint/2010/main" val="7469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d Days 2">
            <a:extLst>
              <a:ext uri="{FF2B5EF4-FFF2-40B4-BE49-F238E27FC236}">
                <a16:creationId xmlns:a16="http://schemas.microsoft.com/office/drawing/2014/main" id="{9CCE6267-5BB1-4F99-8EFA-E260FB97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04850"/>
            <a:ext cx="6096000"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2104D9-7355-4E2F-9B72-AC622C61DB41}"/>
              </a:ext>
            </a:extLst>
          </p:cNvPr>
          <p:cNvSpPr/>
          <p:nvPr/>
        </p:nvSpPr>
        <p:spPr>
          <a:xfrm>
            <a:off x="319472" y="5845950"/>
            <a:ext cx="2432654" cy="369332"/>
          </a:xfrm>
          <a:prstGeom prst="rect">
            <a:avLst/>
          </a:prstGeom>
        </p:spPr>
        <p:txBody>
          <a:bodyPr wrap="none">
            <a:spAutoFit/>
          </a:bodyPr>
          <a:lstStyle/>
          <a:p>
            <a:r>
              <a:rPr lang="en-US" dirty="0">
                <a:hlinkClick r:id="rId3"/>
              </a:rPr>
              <a:t>https://xkcd.com/2324/</a:t>
            </a:r>
            <a:endParaRPr lang="en-US" dirty="0"/>
          </a:p>
        </p:txBody>
      </p:sp>
    </p:spTree>
    <p:extLst>
      <p:ext uri="{BB962C8B-B14F-4D97-AF65-F5344CB8AC3E}">
        <p14:creationId xmlns:p14="http://schemas.microsoft.com/office/powerpoint/2010/main" val="218152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8FF7-FF11-42EC-BBDD-013A03333515}"/>
              </a:ext>
            </a:extLst>
          </p:cNvPr>
          <p:cNvSpPr>
            <a:spLocks noGrp="1"/>
          </p:cNvSpPr>
          <p:nvPr>
            <p:ph type="title"/>
          </p:nvPr>
        </p:nvSpPr>
        <p:spPr/>
        <p:txBody>
          <a:bodyPr/>
          <a:lstStyle/>
          <a:p>
            <a:r>
              <a:rPr lang="en-US" dirty="0"/>
              <a:t>Fundamentals</a:t>
            </a:r>
          </a:p>
        </p:txBody>
      </p:sp>
      <p:sp>
        <p:nvSpPr>
          <p:cNvPr id="3" name="Content Placeholder 2">
            <a:extLst>
              <a:ext uri="{FF2B5EF4-FFF2-40B4-BE49-F238E27FC236}">
                <a16:creationId xmlns:a16="http://schemas.microsoft.com/office/drawing/2014/main" id="{9D86748E-5A2A-4409-BC22-B2B9DD64F481}"/>
              </a:ext>
            </a:extLst>
          </p:cNvPr>
          <p:cNvSpPr>
            <a:spLocks noGrp="1"/>
          </p:cNvSpPr>
          <p:nvPr>
            <p:ph idx="1"/>
          </p:nvPr>
        </p:nvSpPr>
        <p:spPr/>
        <p:txBody>
          <a:bodyPr/>
          <a:lstStyle/>
          <a:p>
            <a:r>
              <a:rPr lang="en-US" dirty="0"/>
              <a:t>Yes, you know what a computer is … but how well and at what level?</a:t>
            </a:r>
          </a:p>
          <a:p>
            <a:r>
              <a:rPr lang="en-US" dirty="0"/>
              <a:t>Understanding the basics of how things work relate to why we make certain architectural choices</a:t>
            </a:r>
          </a:p>
          <a:p>
            <a:pPr lvl="0"/>
            <a:r>
              <a:rPr lang="en-US" dirty="0"/>
              <a:t>Main components</a:t>
            </a:r>
          </a:p>
          <a:p>
            <a:pPr lvl="1"/>
            <a:r>
              <a:rPr lang="en-US" dirty="0"/>
              <a:t>CPU</a:t>
            </a:r>
          </a:p>
          <a:p>
            <a:pPr lvl="1"/>
            <a:r>
              <a:rPr lang="en-US" dirty="0"/>
              <a:t>Memory</a:t>
            </a:r>
          </a:p>
          <a:p>
            <a:pPr lvl="1"/>
            <a:r>
              <a:rPr lang="en-US" dirty="0"/>
              <a:t>Storage</a:t>
            </a:r>
          </a:p>
          <a:p>
            <a:pPr lvl="1"/>
            <a:r>
              <a:rPr lang="en-US" dirty="0"/>
              <a:t>Bus</a:t>
            </a:r>
          </a:p>
          <a:p>
            <a:endParaRPr lang="en-US" dirty="0"/>
          </a:p>
          <a:p>
            <a:endParaRPr lang="en-US" dirty="0"/>
          </a:p>
        </p:txBody>
      </p:sp>
    </p:spTree>
    <p:extLst>
      <p:ext uri="{BB962C8B-B14F-4D97-AF65-F5344CB8AC3E}">
        <p14:creationId xmlns:p14="http://schemas.microsoft.com/office/powerpoint/2010/main" val="32743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467B-12BF-4795-A3E9-D05FA1B43E4F}"/>
              </a:ext>
            </a:extLst>
          </p:cNvPr>
          <p:cNvSpPr>
            <a:spLocks noGrp="1"/>
          </p:cNvSpPr>
          <p:nvPr>
            <p:ph type="title"/>
          </p:nvPr>
        </p:nvSpPr>
        <p:spPr/>
        <p:txBody>
          <a:bodyPr/>
          <a:lstStyle/>
          <a:p>
            <a:r>
              <a:rPr lang="en-US" dirty="0"/>
              <a:t>Where it began …</a:t>
            </a:r>
          </a:p>
        </p:txBody>
      </p:sp>
      <p:sp>
        <p:nvSpPr>
          <p:cNvPr id="3" name="Content Placeholder 2">
            <a:extLst>
              <a:ext uri="{FF2B5EF4-FFF2-40B4-BE49-F238E27FC236}">
                <a16:creationId xmlns:a16="http://schemas.microsoft.com/office/drawing/2014/main" id="{45AE6964-3863-41F8-B3F6-F8B1AB8B928B}"/>
              </a:ext>
            </a:extLst>
          </p:cNvPr>
          <p:cNvSpPr>
            <a:spLocks noGrp="1"/>
          </p:cNvSpPr>
          <p:nvPr>
            <p:ph idx="1"/>
          </p:nvPr>
        </p:nvSpPr>
        <p:spPr>
          <a:xfrm>
            <a:off x="1097280" y="1845734"/>
            <a:ext cx="5226828" cy="4023360"/>
          </a:xfrm>
        </p:spPr>
        <p:txBody>
          <a:bodyPr/>
          <a:lstStyle/>
          <a:p>
            <a:r>
              <a:rPr lang="en-US" dirty="0"/>
              <a:t>Charles Babbage and Ada Lovelace (circa 1800s)</a:t>
            </a:r>
          </a:p>
          <a:p>
            <a:pPr marL="801688" indent="-519113">
              <a:buFont typeface="Wingdings" panose="05000000000000000000" pitchFamily="2" charset="2"/>
              <a:buChar char="q"/>
            </a:pPr>
            <a:r>
              <a:rPr lang="en-US" dirty="0"/>
              <a:t>Babbage devises  his ‘analytic engine’.  A mechanical computer with an Arithmetic Control Unit, Flow control, Branching, Loops, Memory…</a:t>
            </a:r>
          </a:p>
          <a:p>
            <a:pPr marL="801688" indent="-519113">
              <a:buFont typeface="Wingdings" panose="05000000000000000000" pitchFamily="2" charset="2"/>
              <a:buChar char="q"/>
            </a:pPr>
            <a:r>
              <a:rPr lang="en-US" dirty="0"/>
              <a:t>Ada Lovelace contributed the ideas and </a:t>
            </a:r>
            <a:br>
              <a:rPr lang="en-US" dirty="0"/>
            </a:br>
            <a:r>
              <a:rPr lang="en-US" dirty="0"/>
              <a:t>concepts which became a general </a:t>
            </a:r>
            <a:br>
              <a:rPr lang="en-US" dirty="0"/>
            </a:br>
            <a:r>
              <a:rPr lang="en-US" dirty="0"/>
              <a:t>programming language for the analytic </a:t>
            </a:r>
            <a:br>
              <a:rPr lang="en-US" dirty="0"/>
            </a:br>
            <a:r>
              <a:rPr lang="en-US" dirty="0"/>
              <a:t>engine. (Ever heard of the programming language ‘Ada’??)</a:t>
            </a:r>
          </a:p>
          <a:p>
            <a:pPr marL="282575" indent="0">
              <a:buNone/>
            </a:pPr>
            <a:r>
              <a:rPr lang="en-US" dirty="0"/>
              <a:t>All analog and mechanical; no electronic components!</a:t>
            </a:r>
          </a:p>
          <a:p>
            <a:pPr marL="801688" indent="-519113">
              <a:buFont typeface="Wingdings" panose="05000000000000000000" pitchFamily="2" charset="2"/>
              <a:buChar char="q"/>
            </a:pPr>
            <a:endParaRPr lang="en-US" dirty="0"/>
          </a:p>
        </p:txBody>
      </p:sp>
      <p:sp>
        <p:nvSpPr>
          <p:cNvPr id="4" name="Rectangle 3">
            <a:extLst>
              <a:ext uri="{FF2B5EF4-FFF2-40B4-BE49-F238E27FC236}">
                <a16:creationId xmlns:a16="http://schemas.microsoft.com/office/drawing/2014/main" id="{82ABCB82-BF61-4C93-8E95-C91B9889477C}"/>
              </a:ext>
            </a:extLst>
          </p:cNvPr>
          <p:cNvSpPr/>
          <p:nvPr/>
        </p:nvSpPr>
        <p:spPr>
          <a:xfrm>
            <a:off x="239907" y="6386731"/>
            <a:ext cx="11476212" cy="369332"/>
          </a:xfrm>
          <a:prstGeom prst="rect">
            <a:avLst/>
          </a:prstGeom>
        </p:spPr>
        <p:txBody>
          <a:bodyPr wrap="square">
            <a:spAutoFit/>
          </a:bodyPr>
          <a:lstStyle/>
          <a:p>
            <a:r>
              <a:rPr lang="en-US" dirty="0"/>
              <a:t>By Bruno </a:t>
            </a:r>
            <a:r>
              <a:rPr lang="en-US" dirty="0" err="1"/>
              <a:t>Barral</a:t>
            </a:r>
            <a:r>
              <a:rPr lang="en-US" dirty="0"/>
              <a:t> (</a:t>
            </a:r>
            <a:r>
              <a:rPr lang="en-US" dirty="0" err="1"/>
              <a:t>ByB</a:t>
            </a:r>
            <a:r>
              <a:rPr lang="en-US" dirty="0"/>
              <a:t>), CC BY-SA 2.5, https://commons.wikimedia.org/w/index.php?curid=6839854</a:t>
            </a:r>
          </a:p>
        </p:txBody>
      </p:sp>
      <p:pic>
        <p:nvPicPr>
          <p:cNvPr id="6" name="Picture 5">
            <a:extLst>
              <a:ext uri="{FF2B5EF4-FFF2-40B4-BE49-F238E27FC236}">
                <a16:creationId xmlns:a16="http://schemas.microsoft.com/office/drawing/2014/main" id="{03EBDD27-A845-445C-82F5-ABFE579AC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40" y="1011981"/>
            <a:ext cx="4767879" cy="4581537"/>
          </a:xfrm>
          <a:prstGeom prst="rect">
            <a:avLst/>
          </a:prstGeom>
        </p:spPr>
      </p:pic>
    </p:spTree>
    <p:extLst>
      <p:ext uri="{BB962C8B-B14F-4D97-AF65-F5344CB8AC3E}">
        <p14:creationId xmlns:p14="http://schemas.microsoft.com/office/powerpoint/2010/main" val="366251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67950101-4266-41E8-AB8C-936764AB3532}"/>
              </a:ext>
            </a:extLst>
          </p:cNvPr>
          <p:cNvSpPr txBox="1"/>
          <p:nvPr/>
        </p:nvSpPr>
        <p:spPr>
          <a:xfrm>
            <a:off x="8240719" y="448888"/>
            <a:ext cx="3692996" cy="2308324"/>
          </a:xfrm>
          <a:prstGeom prst="rect">
            <a:avLst/>
          </a:prstGeom>
          <a:noFill/>
        </p:spPr>
        <p:txBody>
          <a:bodyPr wrap="square" rtlCol="0">
            <a:spAutoFit/>
          </a:bodyPr>
          <a:lstStyle/>
          <a:p>
            <a:r>
              <a:rPr lang="en-US" dirty="0"/>
              <a:t>ENIAC:  The first electronic computer.  Completed in 1946 at the University of Pennsylvania.</a:t>
            </a:r>
          </a:p>
          <a:p>
            <a:r>
              <a:rPr lang="en-US" dirty="0"/>
              <a:t>EDVAC: von Neumann architecture</a:t>
            </a:r>
          </a:p>
          <a:p>
            <a:endParaRPr lang="en-US" dirty="0"/>
          </a:p>
          <a:p>
            <a:r>
              <a:rPr lang="en-US" dirty="0"/>
              <a:t>ICs (Integrated circuits aka ‘chips’) didn’t show up until the 60s!</a:t>
            </a:r>
          </a:p>
          <a:p>
            <a:endParaRPr lang="en-US" dirty="0"/>
          </a:p>
        </p:txBody>
      </p:sp>
      <p:pic>
        <p:nvPicPr>
          <p:cNvPr id="1026" name="Picture 2" descr="Origins of the term bug">
            <a:extLst>
              <a:ext uri="{FF2B5EF4-FFF2-40B4-BE49-F238E27FC236}">
                <a16:creationId xmlns:a16="http://schemas.microsoft.com/office/drawing/2014/main" id="{A8E63441-8BCF-E42F-8998-DE4851DEF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35" y="2901141"/>
            <a:ext cx="4209565" cy="3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8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96C77-E626-445E-8E07-824BF42D6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24" y="786695"/>
            <a:ext cx="5985892" cy="4681776"/>
          </a:xfrm>
          <a:prstGeom prst="rect">
            <a:avLst/>
          </a:prstGeom>
        </p:spPr>
      </p:pic>
      <p:sp>
        <p:nvSpPr>
          <p:cNvPr id="6" name="Rectangle 5">
            <a:extLst>
              <a:ext uri="{FF2B5EF4-FFF2-40B4-BE49-F238E27FC236}">
                <a16:creationId xmlns:a16="http://schemas.microsoft.com/office/drawing/2014/main" id="{BC73A1C3-2F20-469A-B209-0A93311D7DA7}"/>
              </a:ext>
            </a:extLst>
          </p:cNvPr>
          <p:cNvSpPr/>
          <p:nvPr/>
        </p:nvSpPr>
        <p:spPr>
          <a:xfrm>
            <a:off x="4840941" y="5886639"/>
            <a:ext cx="7351059" cy="369332"/>
          </a:xfrm>
          <a:prstGeom prst="rect">
            <a:avLst/>
          </a:prstGeom>
        </p:spPr>
        <p:txBody>
          <a:bodyPr wrap="square">
            <a:spAutoFit/>
          </a:bodyPr>
          <a:lstStyle/>
          <a:p>
            <a:r>
              <a:rPr lang="en-US" dirty="0"/>
              <a:t> J. Baer, Computer Systems Architecture, Computer Science Press, p. 5, 1980</a:t>
            </a:r>
          </a:p>
        </p:txBody>
      </p:sp>
    </p:spTree>
    <p:extLst>
      <p:ext uri="{BB962C8B-B14F-4D97-AF65-F5344CB8AC3E}">
        <p14:creationId xmlns:p14="http://schemas.microsoft.com/office/powerpoint/2010/main" val="117183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grpSp>
        <p:nvGrpSpPr>
          <p:cNvPr id="16" name="Group 15">
            <a:extLst>
              <a:ext uri="{FF2B5EF4-FFF2-40B4-BE49-F238E27FC236}">
                <a16:creationId xmlns:a16="http://schemas.microsoft.com/office/drawing/2014/main" id="{B08E8AB8-CF6B-441B-935E-4D827C2A97DA}"/>
              </a:ext>
            </a:extLst>
          </p:cNvPr>
          <p:cNvGrpSpPr/>
          <p:nvPr/>
        </p:nvGrpSpPr>
        <p:grpSpPr>
          <a:xfrm>
            <a:off x="1197569" y="2603305"/>
            <a:ext cx="10861880" cy="3378950"/>
            <a:chOff x="1197569" y="2603305"/>
            <a:chExt cx="10861880" cy="3378950"/>
          </a:xfrm>
        </p:grpSpPr>
        <p:pic>
          <p:nvPicPr>
            <p:cNvPr id="4" name="Picture 3">
              <a:extLst>
                <a:ext uri="{FF2B5EF4-FFF2-40B4-BE49-F238E27FC236}">
                  <a16:creationId xmlns:a16="http://schemas.microsoft.com/office/drawing/2014/main" id="{525E18C5-8E3E-492A-8202-0EEC751DB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999" y="2603305"/>
              <a:ext cx="3219450" cy="2638425"/>
            </a:xfrm>
            <a:prstGeom prst="rect">
              <a:avLst/>
            </a:prstGeom>
          </p:spPr>
        </p:pic>
        <p:sp>
          <p:nvSpPr>
            <p:cNvPr id="6" name="TextBox 5">
              <a:extLst>
                <a:ext uri="{FF2B5EF4-FFF2-40B4-BE49-F238E27FC236}">
                  <a16:creationId xmlns:a16="http://schemas.microsoft.com/office/drawing/2014/main" id="{9C4E1581-C128-4B6B-BEA0-9DC1C69591F5}"/>
                </a:ext>
              </a:extLst>
            </p:cNvPr>
            <p:cNvSpPr txBox="1"/>
            <p:nvPr/>
          </p:nvSpPr>
          <p:spPr>
            <a:xfrm>
              <a:off x="9492062" y="5486400"/>
              <a:ext cx="2501326" cy="365760"/>
            </a:xfrm>
            <a:prstGeom prst="rect">
              <a:avLst/>
            </a:prstGeom>
            <a:noFill/>
          </p:spPr>
          <p:txBody>
            <a:bodyPr wrap="square" rtlCol="0">
              <a:spAutoFit/>
            </a:bodyPr>
            <a:lstStyle/>
            <a:p>
              <a:r>
                <a:rPr lang="en-US" dirty="0"/>
                <a:t>Xerox PARC Alto (1973!)</a:t>
              </a:r>
            </a:p>
          </p:txBody>
        </p:sp>
        <p:cxnSp>
          <p:nvCxnSpPr>
            <p:cNvPr id="8" name="Connector: Elbow 7">
              <a:extLst>
                <a:ext uri="{FF2B5EF4-FFF2-40B4-BE49-F238E27FC236}">
                  <a16:creationId xmlns:a16="http://schemas.microsoft.com/office/drawing/2014/main" id="{BC53DD76-9350-46B3-A4C6-180EA23F94CD}"/>
                </a:ext>
              </a:extLst>
            </p:cNvPr>
            <p:cNvCxnSpPr>
              <a:cxnSpLocks/>
            </p:cNvCxnSpPr>
            <p:nvPr/>
          </p:nvCxnSpPr>
          <p:spPr>
            <a:xfrm rot="10800000">
              <a:off x="1197569" y="3964366"/>
              <a:ext cx="7883524" cy="2017888"/>
            </a:xfrm>
            <a:prstGeom prst="bentConnector3">
              <a:avLst>
                <a:gd name="adj1" fmla="val 101634"/>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038247D6-00A4-4A68-85DA-9C4502DCC4CD}"/>
                </a:ext>
              </a:extLst>
            </p:cNvPr>
            <p:cNvCxnSpPr>
              <a:cxnSpLocks/>
            </p:cNvCxnSpPr>
            <p:nvPr/>
          </p:nvCxnSpPr>
          <p:spPr>
            <a:xfrm>
              <a:off x="9081092" y="5222108"/>
              <a:ext cx="1" cy="760147"/>
            </a:xfrm>
            <a:prstGeom prst="line">
              <a:avLst/>
            </a:prstGeom>
          </p:spPr>
          <p:style>
            <a:lnRef idx="3">
              <a:schemeClr val="accent1"/>
            </a:lnRef>
            <a:fillRef idx="0">
              <a:schemeClr val="accent1"/>
            </a:fillRef>
            <a:effectRef idx="2">
              <a:schemeClr val="accent1"/>
            </a:effectRef>
            <a:fontRef idx="minor">
              <a:schemeClr val="tx1"/>
            </a:fontRef>
          </p:style>
        </p:cxnSp>
      </p:grpSp>
      <p:sp>
        <p:nvSpPr>
          <p:cNvPr id="17" name="Callout: Line 16">
            <a:extLst>
              <a:ext uri="{FF2B5EF4-FFF2-40B4-BE49-F238E27FC236}">
                <a16:creationId xmlns:a16="http://schemas.microsoft.com/office/drawing/2014/main" id="{EBC4A182-E661-4491-B03B-CE263335D9B6}"/>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Tree>
    <p:extLst>
      <p:ext uri="{BB962C8B-B14F-4D97-AF65-F5344CB8AC3E}">
        <p14:creationId xmlns:p14="http://schemas.microsoft.com/office/powerpoint/2010/main" val="376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4B3-FFF1-4A44-8B19-E477A3BB3355}"/>
              </a:ext>
            </a:extLst>
          </p:cNvPr>
          <p:cNvSpPr>
            <a:spLocks noGrp="1"/>
          </p:cNvSpPr>
          <p:nvPr>
            <p:ph type="title"/>
          </p:nvPr>
        </p:nvSpPr>
        <p:spPr/>
        <p:txBody>
          <a:bodyPr/>
          <a:lstStyle/>
          <a:p>
            <a:r>
              <a:rPr lang="en-US" dirty="0"/>
              <a:t>The evolution</a:t>
            </a:r>
          </a:p>
        </p:txBody>
      </p:sp>
      <p:sp>
        <p:nvSpPr>
          <p:cNvPr id="3" name="Content Placeholder 2">
            <a:extLst>
              <a:ext uri="{FF2B5EF4-FFF2-40B4-BE49-F238E27FC236}">
                <a16:creationId xmlns:a16="http://schemas.microsoft.com/office/drawing/2014/main" id="{097D5E6B-8460-452E-BCCC-B92D66DE9E92}"/>
              </a:ext>
            </a:extLst>
          </p:cNvPr>
          <p:cNvSpPr>
            <a:spLocks noGrp="1"/>
          </p:cNvSpPr>
          <p:nvPr>
            <p:ph idx="1"/>
          </p:nvPr>
        </p:nvSpPr>
        <p:spPr/>
        <p:txBody>
          <a:bodyPr>
            <a:normAutofit fontScale="92500" lnSpcReduction="10000"/>
          </a:bodyPr>
          <a:lstStyle/>
          <a:p>
            <a:r>
              <a:rPr lang="en-US" dirty="0"/>
              <a:t>Computers did not always look the way they do now</a:t>
            </a:r>
          </a:p>
          <a:p>
            <a:pPr marL="401638" indent="-401638">
              <a:buFont typeface="Wingdings" panose="05000000000000000000" pitchFamily="2" charset="2"/>
              <a:buChar char="Ø"/>
            </a:pPr>
            <a:r>
              <a:rPr lang="en-US" dirty="0"/>
              <a:t>In fact they were once base-10, not base-2</a:t>
            </a:r>
          </a:p>
          <a:p>
            <a:pPr marL="401638" indent="-401638">
              <a:buFont typeface="Wingdings" panose="05000000000000000000" pitchFamily="2" charset="2"/>
              <a:buChar char="Ø"/>
            </a:pPr>
            <a:r>
              <a:rPr lang="en-US" dirty="0"/>
              <a:t>EBCDIC was used instead of ASCII</a:t>
            </a:r>
          </a:p>
          <a:p>
            <a:pPr marL="401638" indent="-401638">
              <a:buFont typeface="Wingdings" panose="05000000000000000000" pitchFamily="2" charset="2"/>
              <a:buChar char="Ø"/>
            </a:pPr>
            <a:r>
              <a:rPr lang="en-US" dirty="0"/>
              <a:t>The original goal was just crunch numbers (math) very </a:t>
            </a:r>
            <a:r>
              <a:rPr lang="en-US" dirty="0" err="1"/>
              <a:t>very</a:t>
            </a:r>
            <a:r>
              <a:rPr lang="en-US" dirty="0"/>
              <a:t> fast (e.g. Alan Turing’s Enigma project)</a:t>
            </a:r>
          </a:p>
          <a:p>
            <a:pPr marL="0" indent="0">
              <a:buNone/>
            </a:pPr>
            <a:r>
              <a:rPr lang="en-US" dirty="0"/>
              <a:t>The standard today, is binary, high density chips, multiprocessing</a:t>
            </a:r>
          </a:p>
          <a:p>
            <a:pPr marL="0" indent="0">
              <a:buNone/>
            </a:pPr>
            <a:r>
              <a:rPr lang="en-US" dirty="0"/>
              <a:t>The future?</a:t>
            </a:r>
          </a:p>
          <a:p>
            <a:r>
              <a:rPr lang="en-US" dirty="0"/>
              <a:t>- Quantum Computing (</a:t>
            </a:r>
            <a:r>
              <a:rPr lang="en-US" u="sng" dirty="0">
                <a:hlinkClick r:id="rId3"/>
              </a:rPr>
              <a:t>https://www.ibm.com/quantum-computing/learn/what-is-quantum-computing</a:t>
            </a:r>
            <a:r>
              <a:rPr lang="en-US" u="sng" dirty="0"/>
              <a:t>)</a:t>
            </a:r>
            <a:endParaRPr lang="en-US" dirty="0"/>
          </a:p>
          <a:p>
            <a:r>
              <a:rPr lang="en-US" dirty="0"/>
              <a:t>- Neuromorphic Computing (R. A. Nawrocki, R. M. Voyles and S. E. </a:t>
            </a:r>
            <a:r>
              <a:rPr lang="en-US" dirty="0" err="1"/>
              <a:t>Shaheen</a:t>
            </a:r>
            <a:r>
              <a:rPr lang="en-US" dirty="0"/>
              <a:t>, "A Mini Review of </a:t>
            </a:r>
            <a:br>
              <a:rPr lang="en-US" dirty="0"/>
            </a:br>
            <a:r>
              <a:rPr lang="en-US" dirty="0"/>
              <a:t>Neuromorphic Architectures and Implementations," in IEEE Transactions on Electron Devices, vol. 63, no. 10, pp. 3819-3829, Oct. 2016, </a:t>
            </a:r>
            <a:r>
              <a:rPr lang="en-US" dirty="0" err="1"/>
              <a:t>doi</a:t>
            </a:r>
            <a:r>
              <a:rPr lang="en-US" dirty="0"/>
              <a:t>: 10.1109/TED.2016.2598413)</a:t>
            </a:r>
          </a:p>
          <a:p>
            <a:pPr marL="0" indent="0">
              <a:buNone/>
            </a:pPr>
            <a:endParaRPr lang="en-US" dirty="0"/>
          </a:p>
        </p:txBody>
      </p:sp>
    </p:spTree>
    <p:extLst>
      <p:ext uri="{BB962C8B-B14F-4D97-AF65-F5344CB8AC3E}">
        <p14:creationId xmlns:p14="http://schemas.microsoft.com/office/powerpoint/2010/main" val="146175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5AD4E-B460-49A2-A284-7C7C6EAD7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696" y="1868716"/>
            <a:ext cx="9195581" cy="4136364"/>
          </a:xfrm>
          <a:prstGeom prst="rect">
            <a:avLst/>
          </a:prstGeom>
        </p:spPr>
      </p:pic>
      <p:sp>
        <p:nvSpPr>
          <p:cNvPr id="4" name="Title 3">
            <a:extLst>
              <a:ext uri="{FF2B5EF4-FFF2-40B4-BE49-F238E27FC236}">
                <a16:creationId xmlns:a16="http://schemas.microsoft.com/office/drawing/2014/main" id="{1D2390AE-B940-4BA7-9758-DA4EC100D05F}"/>
              </a:ext>
            </a:extLst>
          </p:cNvPr>
          <p:cNvSpPr>
            <a:spLocks noGrp="1"/>
          </p:cNvSpPr>
          <p:nvPr>
            <p:ph type="title"/>
          </p:nvPr>
        </p:nvSpPr>
        <p:spPr/>
        <p:txBody>
          <a:bodyPr/>
          <a:lstStyle/>
          <a:p>
            <a:r>
              <a:rPr lang="en-US" dirty="0"/>
              <a:t>BCD – Binary Coded Decimal</a:t>
            </a:r>
          </a:p>
        </p:txBody>
      </p:sp>
      <p:sp>
        <p:nvSpPr>
          <p:cNvPr id="5" name="TextBox 4">
            <a:extLst>
              <a:ext uri="{FF2B5EF4-FFF2-40B4-BE49-F238E27FC236}">
                <a16:creationId xmlns:a16="http://schemas.microsoft.com/office/drawing/2014/main" id="{0644A92F-136B-4FB2-9545-14DEFAAF4FC0}"/>
              </a:ext>
            </a:extLst>
          </p:cNvPr>
          <p:cNvSpPr txBox="1"/>
          <p:nvPr/>
        </p:nvSpPr>
        <p:spPr>
          <a:xfrm>
            <a:off x="2480604" y="5982547"/>
            <a:ext cx="8675076" cy="307777"/>
          </a:xfrm>
          <a:prstGeom prst="rect">
            <a:avLst/>
          </a:prstGeom>
          <a:noFill/>
        </p:spPr>
        <p:txBody>
          <a:bodyPr wrap="square" rtlCol="0">
            <a:spAutoFit/>
          </a:bodyPr>
          <a:lstStyle/>
          <a:p>
            <a:r>
              <a:rPr lang="en-US" sz="1400" dirty="0"/>
              <a:t>History of Punched Cards:  </a:t>
            </a:r>
            <a:r>
              <a:rPr lang="en-US" sz="1400" dirty="0">
                <a:hlinkClick r:id="rId3"/>
              </a:rPr>
              <a:t>https://homepage.divms.uiowa.edu/~jones/cards/codes.html</a:t>
            </a:r>
            <a:endParaRPr lang="en-US" sz="1400" dirty="0"/>
          </a:p>
        </p:txBody>
      </p:sp>
    </p:spTree>
    <p:extLst>
      <p:ext uri="{BB962C8B-B14F-4D97-AF65-F5344CB8AC3E}">
        <p14:creationId xmlns:p14="http://schemas.microsoft.com/office/powerpoint/2010/main" val="314595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52FE2-AFAE-4E2E-992C-F721AFB3F646}"/>
              </a:ext>
            </a:extLst>
          </p:cNvPr>
          <p:cNvSpPr>
            <a:spLocks noGrp="1"/>
          </p:cNvSpPr>
          <p:nvPr>
            <p:ph type="title"/>
          </p:nvPr>
        </p:nvSpPr>
        <p:spPr/>
        <p:txBody>
          <a:bodyPr/>
          <a:lstStyle/>
          <a:p>
            <a:r>
              <a:rPr lang="en-US" dirty="0"/>
              <a:t>EBCDIC vs ASCII</a:t>
            </a:r>
          </a:p>
        </p:txBody>
      </p:sp>
      <p:pic>
        <p:nvPicPr>
          <p:cNvPr id="8" name="Content Placeholder 7">
            <a:extLst>
              <a:ext uri="{FF2B5EF4-FFF2-40B4-BE49-F238E27FC236}">
                <a16:creationId xmlns:a16="http://schemas.microsoft.com/office/drawing/2014/main" id="{7F6E62B1-9313-4A88-B87C-CDEC154245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063614"/>
            <a:ext cx="4938712" cy="3588023"/>
          </a:xfrm>
        </p:spPr>
      </p:pic>
      <p:pic>
        <p:nvPicPr>
          <p:cNvPr id="10" name="Content Placeholder 9">
            <a:extLst>
              <a:ext uri="{FF2B5EF4-FFF2-40B4-BE49-F238E27FC236}">
                <a16:creationId xmlns:a16="http://schemas.microsoft.com/office/drawing/2014/main" id="{B2D0EE89-94BE-44AF-87CF-A6CE2BA93AC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18238" y="2036423"/>
            <a:ext cx="4937125" cy="3642405"/>
          </a:xfrm>
        </p:spPr>
      </p:pic>
      <p:sp>
        <p:nvSpPr>
          <p:cNvPr id="3" name="TextBox 2">
            <a:extLst>
              <a:ext uri="{FF2B5EF4-FFF2-40B4-BE49-F238E27FC236}">
                <a16:creationId xmlns:a16="http://schemas.microsoft.com/office/drawing/2014/main" id="{77258200-E129-1F9C-EB7D-3EC2A3EE4383}"/>
              </a:ext>
            </a:extLst>
          </p:cNvPr>
          <p:cNvSpPr txBox="1"/>
          <p:nvPr/>
        </p:nvSpPr>
        <p:spPr>
          <a:xfrm>
            <a:off x="5717627" y="1179172"/>
            <a:ext cx="6096000" cy="369332"/>
          </a:xfrm>
          <a:prstGeom prst="rect">
            <a:avLst/>
          </a:prstGeom>
          <a:noFill/>
        </p:spPr>
        <p:txBody>
          <a:bodyPr wrap="square">
            <a:spAutoFit/>
          </a:bodyPr>
          <a:lstStyle/>
          <a:p>
            <a:r>
              <a:rPr lang="en-US" b="1" i="0" dirty="0">
                <a:solidFill>
                  <a:srgbClr val="202122"/>
                </a:solidFill>
                <a:effectLst/>
                <a:latin typeface="Arial" panose="020B0604020202020204" pitchFamily="34" charset="0"/>
              </a:rPr>
              <a:t>Extended Binary Coded Decimal Interchange Code</a:t>
            </a:r>
            <a:endParaRPr lang="en-US" dirty="0"/>
          </a:p>
        </p:txBody>
      </p:sp>
      <p:sp>
        <p:nvSpPr>
          <p:cNvPr id="5" name="TextBox 4">
            <a:extLst>
              <a:ext uri="{FF2B5EF4-FFF2-40B4-BE49-F238E27FC236}">
                <a16:creationId xmlns:a16="http://schemas.microsoft.com/office/drawing/2014/main" id="{4BE1D75A-0E9F-6DFD-0A5C-8B0B126E487D}"/>
              </a:ext>
            </a:extLst>
          </p:cNvPr>
          <p:cNvSpPr txBox="1"/>
          <p:nvPr/>
        </p:nvSpPr>
        <p:spPr>
          <a:xfrm>
            <a:off x="5418081" y="5681916"/>
            <a:ext cx="6096000" cy="646331"/>
          </a:xfrm>
          <a:prstGeom prst="rect">
            <a:avLst/>
          </a:prstGeom>
          <a:noFill/>
        </p:spPr>
        <p:txBody>
          <a:bodyPr wrap="square">
            <a:spAutoFit/>
          </a:bodyPr>
          <a:lstStyle/>
          <a:p>
            <a:r>
              <a:rPr lang="en-US" b="1" i="0" dirty="0">
                <a:solidFill>
                  <a:srgbClr val="202122"/>
                </a:solidFill>
                <a:effectLst/>
                <a:latin typeface="Arial" panose="020B0604020202020204" pitchFamily="34" charset="0"/>
              </a:rPr>
              <a:t>Derived from punch card needs with gaps to avoid holes being too close!</a:t>
            </a:r>
            <a:endParaRPr lang="en-US" dirty="0"/>
          </a:p>
        </p:txBody>
      </p:sp>
    </p:spTree>
    <p:extLst>
      <p:ext uri="{BB962C8B-B14F-4D97-AF65-F5344CB8AC3E}">
        <p14:creationId xmlns:p14="http://schemas.microsoft.com/office/powerpoint/2010/main" val="29156506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8599</TotalTime>
  <Words>1240</Words>
  <Application>Microsoft Office PowerPoint</Application>
  <PresentationFormat>Widescreen</PresentationFormat>
  <Paragraphs>161</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Consolas</vt:lpstr>
      <vt:lpstr>Symbol</vt:lpstr>
      <vt:lpstr>Wingdings</vt:lpstr>
      <vt:lpstr>Retrospect</vt:lpstr>
      <vt:lpstr>Computer Architecture</vt:lpstr>
      <vt:lpstr>Fundamentals</vt:lpstr>
      <vt:lpstr>Where it began …</vt:lpstr>
      <vt:lpstr>Ancestry.computer …</vt:lpstr>
      <vt:lpstr>PowerPoint Presentation</vt:lpstr>
      <vt:lpstr>Ancestry.computer … for OS</vt:lpstr>
      <vt:lpstr>The evolution</vt:lpstr>
      <vt:lpstr>BCD – Binary Coded Decimal</vt:lpstr>
      <vt:lpstr>EBCDIC vs ASCII</vt:lpstr>
      <vt:lpstr>But today: Your software on a computer … looks like this</vt:lpstr>
      <vt:lpstr>From code to CPU</vt:lpstr>
      <vt:lpstr>From code to CPU</vt:lpstr>
      <vt:lpstr>From there …</vt:lpstr>
      <vt:lpstr>Concept behind Logic … truth tables</vt:lpstr>
      <vt:lpstr>All math operations subset to digital logic</vt:lpstr>
      <vt:lpstr>A simple ‘if’ statement</vt:lpstr>
      <vt:lpstr>Reading material</vt:lpstr>
      <vt:lpstr>And this is why Moore’s law is important!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 Rabb</dc:creator>
  <cp:lastModifiedBy>Kal Rabb</cp:lastModifiedBy>
  <cp:revision>19</cp:revision>
  <dcterms:created xsi:type="dcterms:W3CDTF">2020-05-19T12:08:22Z</dcterms:created>
  <dcterms:modified xsi:type="dcterms:W3CDTF">2024-08-29T23:04:45Z</dcterms:modified>
</cp:coreProperties>
</file>